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sldIdLst>
    <p:sldId id="256" r:id="rId6"/>
    <p:sldId id="264" r:id="rId7"/>
    <p:sldId id="283" r:id="rId8"/>
    <p:sldId id="281" r:id="rId9"/>
    <p:sldId id="280" r:id="rId10"/>
    <p:sldId id="282" r:id="rId11"/>
    <p:sldId id="284" r:id="rId12"/>
    <p:sldId id="285" r:id="rId13"/>
    <p:sldId id="286" r:id="rId14"/>
    <p:sldId id="287" r:id="rId15"/>
    <p:sldId id="288" r:id="rId16"/>
    <p:sldId id="291" r:id="rId17"/>
    <p:sldId id="290" r:id="rId18"/>
    <p:sldId id="289" r:id="rId19"/>
    <p:sldId id="292" r:id="rId20"/>
    <p:sldId id="293" r:id="rId21"/>
    <p:sldId id="296" r:id="rId22"/>
    <p:sldId id="295" r:id="rId23"/>
    <p:sldId id="298" r:id="rId24"/>
    <p:sldId id="297" r:id="rId25"/>
    <p:sldId id="294" r:id="rId26"/>
    <p:sldId id="299" r:id="rId27"/>
    <p:sldId id="302" r:id="rId28"/>
    <p:sldId id="301" r:id="rId29"/>
    <p:sldId id="300" r:id="rId30"/>
    <p:sldId id="303" r:id="rId31"/>
    <p:sldId id="304" r:id="rId32"/>
    <p:sldId id="306" r:id="rId33"/>
    <p:sldId id="305" r:id="rId34"/>
    <p:sldId id="276" r:id="rId35"/>
  </p:sldIdLst>
  <p:sldSz cx="9144000" cy="6858000" type="screen4x3"/>
  <p:notesSz cx="18288000" cy="13716000"/>
  <p:defaultTextStyle>
    <a:defPPr>
      <a:defRPr lang="nl-NL"/>
    </a:defPPr>
    <a:lvl1pPr marL="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0" userDrawn="1">
          <p15:clr>
            <a:srgbClr val="A4A3A4"/>
          </p15:clr>
        </p15:guide>
        <p15:guide id="2" pos="10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068"/>
    <a:srgbClr val="FFD000"/>
    <a:srgbClr val="192C54"/>
    <a:srgbClr val="FFB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>
      <p:cViewPr varScale="1">
        <p:scale>
          <a:sx n="59" d="100"/>
          <a:sy n="59" d="100"/>
        </p:scale>
        <p:origin x="1500" y="52"/>
      </p:cViewPr>
      <p:guideLst>
        <p:guide orient="horz" pos="1440"/>
        <p:guide pos="10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untsma - Boeker, Anja" userId="ee1488e8-a59d-4046-98f1-68c6d29b6786" providerId="ADAL" clId="{06D146B7-1883-4063-82DD-F910DBD3769A}"/>
    <pc:docChg chg="modSld">
      <pc:chgData name="Buntsma - Boeker, Anja" userId="ee1488e8-a59d-4046-98f1-68c6d29b6786" providerId="ADAL" clId="{06D146B7-1883-4063-82DD-F910DBD3769A}" dt="2026-04-21T11:35:52.352" v="0" actId="2710"/>
      <pc:docMkLst>
        <pc:docMk/>
      </pc:docMkLst>
      <pc:sldChg chg="modSp mod">
        <pc:chgData name="Buntsma - Boeker, Anja" userId="ee1488e8-a59d-4046-98f1-68c6d29b6786" providerId="ADAL" clId="{06D146B7-1883-4063-82DD-F910DBD3769A}" dt="2026-04-21T11:35:52.352" v="0" actId="2710"/>
        <pc:sldMkLst>
          <pc:docMk/>
          <pc:sldMk cId="2939201336" sldId="303"/>
        </pc:sldMkLst>
        <pc:spChg chg="mod">
          <ac:chgData name="Buntsma - Boeker, Anja" userId="ee1488e8-a59d-4046-98f1-68c6d29b6786" providerId="ADAL" clId="{06D146B7-1883-4063-82DD-F910DBD3769A}" dt="2026-04-21T11:35:52.352" v="0" actId="2710"/>
          <ac:spMkLst>
            <pc:docMk/>
            <pc:sldMk cId="2939201336" sldId="303"/>
            <ac:spMk id="7" creationId="{94DB9CD3-8446-3959-B714-AA76B7ABF300}"/>
          </ac:spMkLst>
        </pc:spChg>
      </pc:sldChg>
    </pc:docChg>
  </pc:docChgLst>
  <pc:docChgLst>
    <pc:chgData name="Aadmi, Naïma" userId="9f52a3ca-2a3c-4cfc-b7ad-6e31ae7c08ff" providerId="ADAL" clId="{4D5531D9-6D97-4449-BA70-671230F79172}"/>
    <pc:docChg chg="custSel modSld">
      <pc:chgData name="Aadmi, Naïma" userId="9f52a3ca-2a3c-4cfc-b7ad-6e31ae7c08ff" providerId="ADAL" clId="{4D5531D9-6D97-4449-BA70-671230F79172}" dt="2026-04-08T10:57:31.192" v="110" actId="1076"/>
      <pc:docMkLst>
        <pc:docMk/>
      </pc:docMkLst>
      <pc:sldChg chg="addSp delSp modSp mod">
        <pc:chgData name="Aadmi, Naïma" userId="9f52a3ca-2a3c-4cfc-b7ad-6e31ae7c08ff" providerId="ADAL" clId="{4D5531D9-6D97-4449-BA70-671230F79172}" dt="2026-04-08T10:45:06.758" v="48" actId="14100"/>
        <pc:sldMkLst>
          <pc:docMk/>
          <pc:sldMk cId="0" sldId="256"/>
        </pc:sldMkLst>
        <pc:picChg chg="mod">
          <ac:chgData name="Aadmi, Naïma" userId="9f52a3ca-2a3c-4cfc-b7ad-6e31ae7c08ff" providerId="ADAL" clId="{4D5531D9-6D97-4449-BA70-671230F79172}" dt="2026-04-08T10:45:06.758" v="48" actId="14100"/>
          <ac:picMkLst>
            <pc:docMk/>
            <pc:sldMk cId="0" sldId="256"/>
            <ac:picMk id="2" creationId="{6F121B85-D2AD-D75A-53B2-30B4D295FEEC}"/>
          </ac:picMkLst>
        </pc:picChg>
        <pc:picChg chg="add mod">
          <ac:chgData name="Aadmi, Naïma" userId="9f52a3ca-2a3c-4cfc-b7ad-6e31ae7c08ff" providerId="ADAL" clId="{4D5531D9-6D97-4449-BA70-671230F79172}" dt="2026-04-08T10:41:41.815" v="3" actId="14100"/>
          <ac:picMkLst>
            <pc:docMk/>
            <pc:sldMk cId="0" sldId="256"/>
            <ac:picMk id="4" creationId="{2E27B867-C990-8E59-9525-69534F7AC7C4}"/>
          </ac:picMkLst>
        </pc:picChg>
      </pc:sldChg>
      <pc:sldChg chg="addSp delSp modSp mod">
        <pc:chgData name="Aadmi, Naïma" userId="9f52a3ca-2a3c-4cfc-b7ad-6e31ae7c08ff" providerId="ADAL" clId="{4D5531D9-6D97-4449-BA70-671230F79172}" dt="2026-04-08T10:42:11.608" v="11" actId="1076"/>
        <pc:sldMkLst>
          <pc:docMk/>
          <pc:sldMk cId="0" sldId="264"/>
        </pc:sldMkLst>
        <pc:picChg chg="add mod">
          <ac:chgData name="Aadmi, Naïma" userId="9f52a3ca-2a3c-4cfc-b7ad-6e31ae7c08ff" providerId="ADAL" clId="{4D5531D9-6D97-4449-BA70-671230F79172}" dt="2026-04-08T10:42:11.608" v="11" actId="1076"/>
          <ac:picMkLst>
            <pc:docMk/>
            <pc:sldMk cId="0" sldId="264"/>
            <ac:picMk id="5" creationId="{743CA650-0ECB-99BF-538F-115074BD7DE5}"/>
          </ac:picMkLst>
        </pc:picChg>
      </pc:sldChg>
      <pc:sldChg chg="addSp delSp modSp mod">
        <pc:chgData name="Aadmi, Naïma" userId="9f52a3ca-2a3c-4cfc-b7ad-6e31ae7c08ff" providerId="ADAL" clId="{4D5531D9-6D97-4449-BA70-671230F79172}" dt="2026-04-08T10:42:42.395" v="17" actId="1076"/>
        <pc:sldMkLst>
          <pc:docMk/>
          <pc:sldMk cId="62375626" sldId="280"/>
        </pc:sldMkLst>
        <pc:picChg chg="add mod">
          <ac:chgData name="Aadmi, Naïma" userId="9f52a3ca-2a3c-4cfc-b7ad-6e31ae7c08ff" providerId="ADAL" clId="{4D5531D9-6D97-4449-BA70-671230F79172}" dt="2026-04-08T10:42:42.395" v="17" actId="1076"/>
          <ac:picMkLst>
            <pc:docMk/>
            <pc:sldMk cId="62375626" sldId="280"/>
            <ac:picMk id="4" creationId="{1E4F8253-3D73-BB7F-C321-E16F67532B79}"/>
          </ac:picMkLst>
        </pc:picChg>
      </pc:sldChg>
      <pc:sldChg chg="addSp delSp modSp mod">
        <pc:chgData name="Aadmi, Naïma" userId="9f52a3ca-2a3c-4cfc-b7ad-6e31ae7c08ff" providerId="ADAL" clId="{4D5531D9-6D97-4449-BA70-671230F79172}" dt="2026-04-08T10:42:30.264" v="14" actId="1076"/>
        <pc:sldMkLst>
          <pc:docMk/>
          <pc:sldMk cId="3472457720" sldId="281"/>
        </pc:sldMkLst>
        <pc:picChg chg="add mod">
          <ac:chgData name="Aadmi, Naïma" userId="9f52a3ca-2a3c-4cfc-b7ad-6e31ae7c08ff" providerId="ADAL" clId="{4D5531D9-6D97-4449-BA70-671230F79172}" dt="2026-04-08T10:42:30.264" v="14" actId="1076"/>
          <ac:picMkLst>
            <pc:docMk/>
            <pc:sldMk cId="3472457720" sldId="281"/>
            <ac:picMk id="8" creationId="{341DC52F-B6C0-3CCB-DBE3-8F2391624E8D}"/>
          </ac:picMkLst>
        </pc:picChg>
      </pc:sldChg>
      <pc:sldChg chg="addSp delSp modSp mod">
        <pc:chgData name="Aadmi, Naïma" userId="9f52a3ca-2a3c-4cfc-b7ad-6e31ae7c08ff" providerId="ADAL" clId="{4D5531D9-6D97-4449-BA70-671230F79172}" dt="2026-04-08T10:45:43.581" v="53" actId="1076"/>
        <pc:sldMkLst>
          <pc:docMk/>
          <pc:sldMk cId="749197790" sldId="282"/>
        </pc:sldMkLst>
        <pc:spChg chg="mod">
          <ac:chgData name="Aadmi, Naïma" userId="9f52a3ca-2a3c-4cfc-b7ad-6e31ae7c08ff" providerId="ADAL" clId="{4D5531D9-6D97-4449-BA70-671230F79172}" dt="2026-04-08T10:43:12.112" v="24" actId="20577"/>
          <ac:spMkLst>
            <pc:docMk/>
            <pc:sldMk cId="749197790" sldId="282"/>
            <ac:spMk id="2" creationId="{8C46567C-642A-79B0-8A16-DD6A081627BB}"/>
          </ac:spMkLst>
        </pc:spChg>
        <pc:picChg chg="add mod">
          <ac:chgData name="Aadmi, Naïma" userId="9f52a3ca-2a3c-4cfc-b7ad-6e31ae7c08ff" providerId="ADAL" clId="{4D5531D9-6D97-4449-BA70-671230F79172}" dt="2026-04-08T10:42:57.608" v="20" actId="1076"/>
          <ac:picMkLst>
            <pc:docMk/>
            <pc:sldMk cId="749197790" sldId="282"/>
            <ac:picMk id="4" creationId="{C413A16F-D471-886A-6DA6-74AE70DBAC0D}"/>
          </ac:picMkLst>
        </pc:picChg>
        <pc:picChg chg="mod">
          <ac:chgData name="Aadmi, Naïma" userId="9f52a3ca-2a3c-4cfc-b7ad-6e31ae7c08ff" providerId="ADAL" clId="{4D5531D9-6D97-4449-BA70-671230F79172}" dt="2026-04-08T10:45:43.581" v="53" actId="1076"/>
          <ac:picMkLst>
            <pc:docMk/>
            <pc:sldMk cId="749197790" sldId="282"/>
            <ac:picMk id="5" creationId="{F727F938-5C82-2C14-5CAF-4597B3BDF6EB}"/>
          </ac:picMkLst>
        </pc:picChg>
      </pc:sldChg>
      <pc:sldChg chg="addSp delSp modSp mod">
        <pc:chgData name="Aadmi, Naïma" userId="9f52a3ca-2a3c-4cfc-b7ad-6e31ae7c08ff" providerId="ADAL" clId="{4D5531D9-6D97-4449-BA70-671230F79172}" dt="2026-04-08T10:42:04.399" v="10" actId="1076"/>
        <pc:sldMkLst>
          <pc:docMk/>
          <pc:sldMk cId="4085411292" sldId="283"/>
        </pc:sldMkLst>
        <pc:picChg chg="add mod">
          <ac:chgData name="Aadmi, Naïma" userId="9f52a3ca-2a3c-4cfc-b7ad-6e31ae7c08ff" providerId="ADAL" clId="{4D5531D9-6D97-4449-BA70-671230F79172}" dt="2026-04-08T10:42:04.399" v="10" actId="1076"/>
          <ac:picMkLst>
            <pc:docMk/>
            <pc:sldMk cId="4085411292" sldId="283"/>
            <ac:picMk id="6" creationId="{C56B0209-6295-7621-EC3A-1A78A11107C8}"/>
          </ac:picMkLst>
        </pc:picChg>
      </pc:sldChg>
      <pc:sldChg chg="addSp delSp modSp mod">
        <pc:chgData name="Aadmi, Naïma" userId="9f52a3ca-2a3c-4cfc-b7ad-6e31ae7c08ff" providerId="ADAL" clId="{4D5531D9-6D97-4449-BA70-671230F79172}" dt="2026-04-08T10:43:31.858" v="27" actId="1076"/>
        <pc:sldMkLst>
          <pc:docMk/>
          <pc:sldMk cId="2013577468" sldId="284"/>
        </pc:sldMkLst>
        <pc:picChg chg="add mod">
          <ac:chgData name="Aadmi, Naïma" userId="9f52a3ca-2a3c-4cfc-b7ad-6e31ae7c08ff" providerId="ADAL" clId="{4D5531D9-6D97-4449-BA70-671230F79172}" dt="2026-04-08T10:43:31.858" v="27" actId="1076"/>
          <ac:picMkLst>
            <pc:docMk/>
            <pc:sldMk cId="2013577468" sldId="284"/>
            <ac:picMk id="2" creationId="{0C4F346E-80E3-D781-5DF9-708AA606425B}"/>
          </ac:picMkLst>
        </pc:picChg>
      </pc:sldChg>
      <pc:sldChg chg="addSp delSp modSp mod">
        <pc:chgData name="Aadmi, Naïma" userId="9f52a3ca-2a3c-4cfc-b7ad-6e31ae7c08ff" providerId="ADAL" clId="{4D5531D9-6D97-4449-BA70-671230F79172}" dt="2026-04-08T10:43:41.535" v="30" actId="1076"/>
        <pc:sldMkLst>
          <pc:docMk/>
          <pc:sldMk cId="763730048" sldId="285"/>
        </pc:sldMkLst>
        <pc:picChg chg="add mod">
          <ac:chgData name="Aadmi, Naïma" userId="9f52a3ca-2a3c-4cfc-b7ad-6e31ae7c08ff" providerId="ADAL" clId="{4D5531D9-6D97-4449-BA70-671230F79172}" dt="2026-04-08T10:43:41.535" v="30" actId="1076"/>
          <ac:picMkLst>
            <pc:docMk/>
            <pc:sldMk cId="763730048" sldId="285"/>
            <ac:picMk id="8" creationId="{4B9571F7-650E-8C55-5E96-0D937B508576}"/>
          </ac:picMkLst>
        </pc:picChg>
      </pc:sldChg>
      <pc:sldChg chg="addSp delSp modSp mod">
        <pc:chgData name="Aadmi, Naïma" userId="9f52a3ca-2a3c-4cfc-b7ad-6e31ae7c08ff" providerId="ADAL" clId="{4D5531D9-6D97-4449-BA70-671230F79172}" dt="2026-04-08T10:43:57.258" v="33" actId="1076"/>
        <pc:sldMkLst>
          <pc:docMk/>
          <pc:sldMk cId="3116294102" sldId="286"/>
        </pc:sldMkLst>
        <pc:picChg chg="add mod">
          <ac:chgData name="Aadmi, Naïma" userId="9f52a3ca-2a3c-4cfc-b7ad-6e31ae7c08ff" providerId="ADAL" clId="{4D5531D9-6D97-4449-BA70-671230F79172}" dt="2026-04-08T10:43:57.258" v="33" actId="1076"/>
          <ac:picMkLst>
            <pc:docMk/>
            <pc:sldMk cId="3116294102" sldId="286"/>
            <ac:picMk id="7" creationId="{7F521446-127B-F4BF-61B1-E0C7C86501C0}"/>
          </ac:picMkLst>
        </pc:picChg>
      </pc:sldChg>
      <pc:sldChg chg="addSp delSp modSp mod">
        <pc:chgData name="Aadmi, Naïma" userId="9f52a3ca-2a3c-4cfc-b7ad-6e31ae7c08ff" providerId="ADAL" clId="{4D5531D9-6D97-4449-BA70-671230F79172}" dt="2026-04-08T10:44:10.753" v="37" actId="20577"/>
        <pc:sldMkLst>
          <pc:docMk/>
          <pc:sldMk cId="1816802127" sldId="287"/>
        </pc:sldMkLst>
        <pc:spChg chg="mod">
          <ac:chgData name="Aadmi, Naïma" userId="9f52a3ca-2a3c-4cfc-b7ad-6e31ae7c08ff" providerId="ADAL" clId="{4D5531D9-6D97-4449-BA70-671230F79172}" dt="2026-04-08T10:44:10.753" v="37" actId="20577"/>
          <ac:spMkLst>
            <pc:docMk/>
            <pc:sldMk cId="1816802127" sldId="287"/>
            <ac:spMk id="2" creationId="{8C46567C-642A-79B0-8A16-DD6A081627BB}"/>
          </ac:spMkLst>
        </pc:spChg>
        <pc:picChg chg="add mod">
          <ac:chgData name="Aadmi, Naïma" userId="9f52a3ca-2a3c-4cfc-b7ad-6e31ae7c08ff" providerId="ADAL" clId="{4D5531D9-6D97-4449-BA70-671230F79172}" dt="2026-04-08T10:44:07.258" v="36" actId="1076"/>
          <ac:picMkLst>
            <pc:docMk/>
            <pc:sldMk cId="1816802127" sldId="287"/>
            <ac:picMk id="6" creationId="{6CF4D7AF-5AAB-5FE5-8CEB-69263731C452}"/>
          </ac:picMkLst>
        </pc:picChg>
      </pc:sldChg>
      <pc:sldChg chg="addSp delSp modSp mod">
        <pc:chgData name="Aadmi, Naïma" userId="9f52a3ca-2a3c-4cfc-b7ad-6e31ae7c08ff" providerId="ADAL" clId="{4D5531D9-6D97-4449-BA70-671230F79172}" dt="2026-04-08T10:44:23.361" v="40" actId="1076"/>
        <pc:sldMkLst>
          <pc:docMk/>
          <pc:sldMk cId="120642288" sldId="288"/>
        </pc:sldMkLst>
        <pc:picChg chg="add mod">
          <ac:chgData name="Aadmi, Naïma" userId="9f52a3ca-2a3c-4cfc-b7ad-6e31ae7c08ff" providerId="ADAL" clId="{4D5531D9-6D97-4449-BA70-671230F79172}" dt="2026-04-08T10:44:23.361" v="40" actId="1076"/>
          <ac:picMkLst>
            <pc:docMk/>
            <pc:sldMk cId="120642288" sldId="288"/>
            <ac:picMk id="4" creationId="{AA5BE112-D768-3AF1-F9E3-6195397E1427}"/>
          </ac:picMkLst>
        </pc:picChg>
      </pc:sldChg>
      <pc:sldChg chg="addSp delSp modSp mod">
        <pc:chgData name="Aadmi, Naïma" userId="9f52a3ca-2a3c-4cfc-b7ad-6e31ae7c08ff" providerId="ADAL" clId="{4D5531D9-6D97-4449-BA70-671230F79172}" dt="2026-04-08T10:46:35.811" v="56" actId="1076"/>
        <pc:sldMkLst>
          <pc:docMk/>
          <pc:sldMk cId="159737921" sldId="289"/>
        </pc:sldMkLst>
        <pc:picChg chg="add mod">
          <ac:chgData name="Aadmi, Naïma" userId="9f52a3ca-2a3c-4cfc-b7ad-6e31ae7c08ff" providerId="ADAL" clId="{4D5531D9-6D97-4449-BA70-671230F79172}" dt="2026-04-08T10:46:35.811" v="56" actId="1076"/>
          <ac:picMkLst>
            <pc:docMk/>
            <pc:sldMk cId="159737921" sldId="289"/>
            <ac:picMk id="8" creationId="{9CA25C42-0FEA-3835-B39E-5B7DB02DAE61}"/>
          </ac:picMkLst>
        </pc:picChg>
      </pc:sldChg>
      <pc:sldChg chg="addSp delSp modSp mod">
        <pc:chgData name="Aadmi, Naïma" userId="9f52a3ca-2a3c-4cfc-b7ad-6e31ae7c08ff" providerId="ADAL" clId="{4D5531D9-6D97-4449-BA70-671230F79172}" dt="2026-04-08T10:44:46.651" v="46" actId="1076"/>
        <pc:sldMkLst>
          <pc:docMk/>
          <pc:sldMk cId="3152185964" sldId="290"/>
        </pc:sldMkLst>
        <pc:picChg chg="add mod">
          <ac:chgData name="Aadmi, Naïma" userId="9f52a3ca-2a3c-4cfc-b7ad-6e31ae7c08ff" providerId="ADAL" clId="{4D5531D9-6D97-4449-BA70-671230F79172}" dt="2026-04-08T10:44:46.651" v="46" actId="1076"/>
          <ac:picMkLst>
            <pc:docMk/>
            <pc:sldMk cId="3152185964" sldId="290"/>
            <ac:picMk id="4" creationId="{AC3BD299-C424-E6AF-C607-840202022B45}"/>
          </ac:picMkLst>
        </pc:picChg>
      </pc:sldChg>
      <pc:sldChg chg="addSp delSp modSp mod">
        <pc:chgData name="Aadmi, Naïma" userId="9f52a3ca-2a3c-4cfc-b7ad-6e31ae7c08ff" providerId="ADAL" clId="{4D5531D9-6D97-4449-BA70-671230F79172}" dt="2026-04-08T10:57:31.192" v="110" actId="1076"/>
        <pc:sldMkLst>
          <pc:docMk/>
          <pc:sldMk cId="306664484" sldId="291"/>
        </pc:sldMkLst>
        <pc:picChg chg="add mod">
          <ac:chgData name="Aadmi, Naïma" userId="9f52a3ca-2a3c-4cfc-b7ad-6e31ae7c08ff" providerId="ADAL" clId="{4D5531D9-6D97-4449-BA70-671230F79172}" dt="2026-04-08T10:44:39.342" v="43" actId="1076"/>
          <ac:picMkLst>
            <pc:docMk/>
            <pc:sldMk cId="306664484" sldId="291"/>
            <ac:picMk id="6" creationId="{4B1E9514-51F1-5EFB-B629-BD53FFC09044}"/>
          </ac:picMkLst>
        </pc:picChg>
        <pc:picChg chg="add mod">
          <ac:chgData name="Aadmi, Naïma" userId="9f52a3ca-2a3c-4cfc-b7ad-6e31ae7c08ff" providerId="ADAL" clId="{4D5531D9-6D97-4449-BA70-671230F79172}" dt="2026-04-08T10:57:31.192" v="110" actId="1076"/>
          <ac:picMkLst>
            <pc:docMk/>
            <pc:sldMk cId="306664484" sldId="291"/>
            <ac:picMk id="9" creationId="{97439CFF-9887-5D65-8A13-DE771A24F657}"/>
          </ac:picMkLst>
        </pc:picChg>
      </pc:sldChg>
      <pc:sldChg chg="addSp delSp modSp mod">
        <pc:chgData name="Aadmi, Naïma" userId="9f52a3ca-2a3c-4cfc-b7ad-6e31ae7c08ff" providerId="ADAL" clId="{4D5531D9-6D97-4449-BA70-671230F79172}" dt="2026-04-08T10:46:54.841" v="60" actId="1076"/>
        <pc:sldMkLst>
          <pc:docMk/>
          <pc:sldMk cId="1233130953" sldId="292"/>
        </pc:sldMkLst>
        <pc:spChg chg="mod">
          <ac:chgData name="Aadmi, Naïma" userId="9f52a3ca-2a3c-4cfc-b7ad-6e31ae7c08ff" providerId="ADAL" clId="{4D5531D9-6D97-4449-BA70-671230F79172}" dt="2026-04-08T10:46:46.360" v="57" actId="1076"/>
          <ac:spMkLst>
            <pc:docMk/>
            <pc:sldMk cId="1233130953" sldId="292"/>
            <ac:spMk id="5" creationId="{FE29ABEA-619F-E328-D218-D0D9F4BCC2DD}"/>
          </ac:spMkLst>
        </pc:spChg>
        <pc:picChg chg="add mod">
          <ac:chgData name="Aadmi, Naïma" userId="9f52a3ca-2a3c-4cfc-b7ad-6e31ae7c08ff" providerId="ADAL" clId="{4D5531D9-6D97-4449-BA70-671230F79172}" dt="2026-04-08T10:46:54.841" v="60" actId="1076"/>
          <ac:picMkLst>
            <pc:docMk/>
            <pc:sldMk cId="1233130953" sldId="292"/>
            <ac:picMk id="4" creationId="{F8C2B00F-AA26-D0E0-E5CF-5D94746EFA9E}"/>
          </ac:picMkLst>
        </pc:picChg>
      </pc:sldChg>
      <pc:sldChg chg="addSp delSp modSp mod">
        <pc:chgData name="Aadmi, Naïma" userId="9f52a3ca-2a3c-4cfc-b7ad-6e31ae7c08ff" providerId="ADAL" clId="{4D5531D9-6D97-4449-BA70-671230F79172}" dt="2026-04-08T10:47:08.415" v="64" actId="1076"/>
        <pc:sldMkLst>
          <pc:docMk/>
          <pc:sldMk cId="2505232856" sldId="293"/>
        </pc:sldMkLst>
        <pc:picChg chg="add mod">
          <ac:chgData name="Aadmi, Naïma" userId="9f52a3ca-2a3c-4cfc-b7ad-6e31ae7c08ff" providerId="ADAL" clId="{4D5531D9-6D97-4449-BA70-671230F79172}" dt="2026-04-08T10:47:08.415" v="64" actId="1076"/>
          <ac:picMkLst>
            <pc:docMk/>
            <pc:sldMk cId="2505232856" sldId="293"/>
            <ac:picMk id="6" creationId="{7FEA1449-13F3-28E7-A41A-146738743F1B}"/>
          </ac:picMkLst>
        </pc:picChg>
      </pc:sldChg>
      <pc:sldChg chg="addSp delSp modSp mod">
        <pc:chgData name="Aadmi, Naïma" userId="9f52a3ca-2a3c-4cfc-b7ad-6e31ae7c08ff" providerId="ADAL" clId="{4D5531D9-6D97-4449-BA70-671230F79172}" dt="2026-04-08T10:48:11.975" v="79" actId="1076"/>
        <pc:sldMkLst>
          <pc:docMk/>
          <pc:sldMk cId="3998356776" sldId="294"/>
        </pc:sldMkLst>
        <pc:picChg chg="add mod">
          <ac:chgData name="Aadmi, Naïma" userId="9f52a3ca-2a3c-4cfc-b7ad-6e31ae7c08ff" providerId="ADAL" clId="{4D5531D9-6D97-4449-BA70-671230F79172}" dt="2026-04-08T10:48:11.975" v="79" actId="1076"/>
          <ac:picMkLst>
            <pc:docMk/>
            <pc:sldMk cId="3998356776" sldId="294"/>
            <ac:picMk id="4" creationId="{6ECE9714-508A-EAA7-9384-6791A5F1934B}"/>
          </ac:picMkLst>
        </pc:picChg>
      </pc:sldChg>
      <pc:sldChg chg="addSp delSp modSp mod">
        <pc:chgData name="Aadmi, Naïma" userId="9f52a3ca-2a3c-4cfc-b7ad-6e31ae7c08ff" providerId="ADAL" clId="{4D5531D9-6D97-4449-BA70-671230F79172}" dt="2026-04-08T10:47:36.677" v="70" actId="1076"/>
        <pc:sldMkLst>
          <pc:docMk/>
          <pc:sldMk cId="66949310" sldId="295"/>
        </pc:sldMkLst>
        <pc:picChg chg="add mod">
          <ac:chgData name="Aadmi, Naïma" userId="9f52a3ca-2a3c-4cfc-b7ad-6e31ae7c08ff" providerId="ADAL" clId="{4D5531D9-6D97-4449-BA70-671230F79172}" dt="2026-04-08T10:47:36.677" v="70" actId="1076"/>
          <ac:picMkLst>
            <pc:docMk/>
            <pc:sldMk cId="66949310" sldId="295"/>
            <ac:picMk id="7" creationId="{F996344A-EAEE-D19B-A8DA-BC7DB45A1663}"/>
          </ac:picMkLst>
        </pc:picChg>
      </pc:sldChg>
      <pc:sldChg chg="addSp delSp modSp mod">
        <pc:chgData name="Aadmi, Naïma" userId="9f52a3ca-2a3c-4cfc-b7ad-6e31ae7c08ff" providerId="ADAL" clId="{4D5531D9-6D97-4449-BA70-671230F79172}" dt="2026-04-08T10:47:24.597" v="67" actId="1076"/>
        <pc:sldMkLst>
          <pc:docMk/>
          <pc:sldMk cId="1119668283" sldId="296"/>
        </pc:sldMkLst>
        <pc:picChg chg="add mod">
          <ac:chgData name="Aadmi, Naïma" userId="9f52a3ca-2a3c-4cfc-b7ad-6e31ae7c08ff" providerId="ADAL" clId="{4D5531D9-6D97-4449-BA70-671230F79172}" dt="2026-04-08T10:47:24.597" v="67" actId="1076"/>
          <ac:picMkLst>
            <pc:docMk/>
            <pc:sldMk cId="1119668283" sldId="296"/>
            <ac:picMk id="6" creationId="{7CF81FAD-5BAC-115D-3820-94E6B032D797}"/>
          </ac:picMkLst>
        </pc:picChg>
      </pc:sldChg>
      <pc:sldChg chg="addSp delSp modSp mod">
        <pc:chgData name="Aadmi, Naïma" userId="9f52a3ca-2a3c-4cfc-b7ad-6e31ae7c08ff" providerId="ADAL" clId="{4D5531D9-6D97-4449-BA70-671230F79172}" dt="2026-04-08T10:47:58.232" v="76" actId="1076"/>
        <pc:sldMkLst>
          <pc:docMk/>
          <pc:sldMk cId="3010753177" sldId="297"/>
        </pc:sldMkLst>
        <pc:picChg chg="add mod">
          <ac:chgData name="Aadmi, Naïma" userId="9f52a3ca-2a3c-4cfc-b7ad-6e31ae7c08ff" providerId="ADAL" clId="{4D5531D9-6D97-4449-BA70-671230F79172}" dt="2026-04-08T10:47:58.232" v="76" actId="1076"/>
          <ac:picMkLst>
            <pc:docMk/>
            <pc:sldMk cId="3010753177" sldId="297"/>
            <ac:picMk id="6" creationId="{E69280AF-40E0-18F0-7A35-783D4EB5A4C8}"/>
          </ac:picMkLst>
        </pc:picChg>
      </pc:sldChg>
      <pc:sldChg chg="addSp delSp modSp mod">
        <pc:chgData name="Aadmi, Naïma" userId="9f52a3ca-2a3c-4cfc-b7ad-6e31ae7c08ff" providerId="ADAL" clId="{4D5531D9-6D97-4449-BA70-671230F79172}" dt="2026-04-08T10:47:47.880" v="73" actId="1076"/>
        <pc:sldMkLst>
          <pc:docMk/>
          <pc:sldMk cId="1842181222" sldId="298"/>
        </pc:sldMkLst>
        <pc:picChg chg="add mod">
          <ac:chgData name="Aadmi, Naïma" userId="9f52a3ca-2a3c-4cfc-b7ad-6e31ae7c08ff" providerId="ADAL" clId="{4D5531D9-6D97-4449-BA70-671230F79172}" dt="2026-04-08T10:47:47.880" v="73" actId="1076"/>
          <ac:picMkLst>
            <pc:docMk/>
            <pc:sldMk cId="1842181222" sldId="298"/>
            <ac:picMk id="4" creationId="{BCDC33A1-E3A9-AEFE-BC58-A38A03875411}"/>
          </ac:picMkLst>
        </pc:picChg>
      </pc:sldChg>
      <pc:sldChg chg="addSp delSp modSp mod">
        <pc:chgData name="Aadmi, Naïma" userId="9f52a3ca-2a3c-4cfc-b7ad-6e31ae7c08ff" providerId="ADAL" clId="{4D5531D9-6D97-4449-BA70-671230F79172}" dt="2026-04-08T10:48:30.296" v="83" actId="20577"/>
        <pc:sldMkLst>
          <pc:docMk/>
          <pc:sldMk cId="2401692029" sldId="299"/>
        </pc:sldMkLst>
        <pc:spChg chg="mod">
          <ac:chgData name="Aadmi, Naïma" userId="9f52a3ca-2a3c-4cfc-b7ad-6e31ae7c08ff" providerId="ADAL" clId="{4D5531D9-6D97-4449-BA70-671230F79172}" dt="2026-04-08T10:48:30.296" v="83" actId="20577"/>
          <ac:spMkLst>
            <pc:docMk/>
            <pc:sldMk cId="2401692029" sldId="299"/>
            <ac:spMk id="2" creationId="{8C46567C-642A-79B0-8A16-DD6A081627BB}"/>
          </ac:spMkLst>
        </pc:spChg>
        <pc:picChg chg="add mod">
          <ac:chgData name="Aadmi, Naïma" userId="9f52a3ca-2a3c-4cfc-b7ad-6e31ae7c08ff" providerId="ADAL" clId="{4D5531D9-6D97-4449-BA70-671230F79172}" dt="2026-04-08T10:48:28.025" v="82" actId="1076"/>
          <ac:picMkLst>
            <pc:docMk/>
            <pc:sldMk cId="2401692029" sldId="299"/>
            <ac:picMk id="8" creationId="{01A83F80-C049-309C-E0B6-88C5AF82336D}"/>
          </ac:picMkLst>
        </pc:picChg>
      </pc:sldChg>
      <pc:sldChg chg="addSp delSp modSp mod">
        <pc:chgData name="Aadmi, Naïma" userId="9f52a3ca-2a3c-4cfc-b7ad-6e31ae7c08ff" providerId="ADAL" clId="{4D5531D9-6D97-4449-BA70-671230F79172}" dt="2026-04-08T10:49:14.677" v="92" actId="1076"/>
        <pc:sldMkLst>
          <pc:docMk/>
          <pc:sldMk cId="1645623692" sldId="300"/>
        </pc:sldMkLst>
        <pc:picChg chg="add mod">
          <ac:chgData name="Aadmi, Naïma" userId="9f52a3ca-2a3c-4cfc-b7ad-6e31ae7c08ff" providerId="ADAL" clId="{4D5531D9-6D97-4449-BA70-671230F79172}" dt="2026-04-08T10:49:14.677" v="92" actId="1076"/>
          <ac:picMkLst>
            <pc:docMk/>
            <pc:sldMk cId="1645623692" sldId="300"/>
            <ac:picMk id="4" creationId="{5837F1F6-BB59-A766-4ACB-7FE77C659BB7}"/>
          </ac:picMkLst>
        </pc:picChg>
      </pc:sldChg>
      <pc:sldChg chg="addSp delSp modSp mod">
        <pc:chgData name="Aadmi, Naïma" userId="9f52a3ca-2a3c-4cfc-b7ad-6e31ae7c08ff" providerId="ADAL" clId="{4D5531D9-6D97-4449-BA70-671230F79172}" dt="2026-04-08T10:49:04.799" v="89" actId="1076"/>
        <pc:sldMkLst>
          <pc:docMk/>
          <pc:sldMk cId="1300671582" sldId="301"/>
        </pc:sldMkLst>
        <pc:picChg chg="add mod">
          <ac:chgData name="Aadmi, Naïma" userId="9f52a3ca-2a3c-4cfc-b7ad-6e31ae7c08ff" providerId="ADAL" clId="{4D5531D9-6D97-4449-BA70-671230F79172}" dt="2026-04-08T10:49:04.799" v="89" actId="1076"/>
          <ac:picMkLst>
            <pc:docMk/>
            <pc:sldMk cId="1300671582" sldId="301"/>
            <ac:picMk id="8" creationId="{4B5FF97D-0067-F8FE-3443-CA1AAB371D4B}"/>
          </ac:picMkLst>
        </pc:picChg>
      </pc:sldChg>
      <pc:sldChg chg="addSp delSp modSp mod">
        <pc:chgData name="Aadmi, Naïma" userId="9f52a3ca-2a3c-4cfc-b7ad-6e31ae7c08ff" providerId="ADAL" clId="{4D5531D9-6D97-4449-BA70-671230F79172}" dt="2026-04-08T10:48:49.542" v="86" actId="1076"/>
        <pc:sldMkLst>
          <pc:docMk/>
          <pc:sldMk cId="4221954189" sldId="302"/>
        </pc:sldMkLst>
        <pc:picChg chg="add mod">
          <ac:chgData name="Aadmi, Naïma" userId="9f52a3ca-2a3c-4cfc-b7ad-6e31ae7c08ff" providerId="ADAL" clId="{4D5531D9-6D97-4449-BA70-671230F79172}" dt="2026-04-08T10:48:49.542" v="86" actId="1076"/>
          <ac:picMkLst>
            <pc:docMk/>
            <pc:sldMk cId="4221954189" sldId="302"/>
            <ac:picMk id="4" creationId="{EEE07DA8-44DF-C90C-DD3E-B7FDF6D845F7}"/>
          </ac:picMkLst>
        </pc:picChg>
      </pc:sldChg>
      <pc:sldChg chg="addSp delSp modSp mod">
        <pc:chgData name="Aadmi, Naïma" userId="9f52a3ca-2a3c-4cfc-b7ad-6e31ae7c08ff" providerId="ADAL" clId="{4D5531D9-6D97-4449-BA70-671230F79172}" dt="2026-04-08T10:49:26.552" v="95" actId="1076"/>
        <pc:sldMkLst>
          <pc:docMk/>
          <pc:sldMk cId="2939201336" sldId="303"/>
        </pc:sldMkLst>
        <pc:picChg chg="add mod">
          <ac:chgData name="Aadmi, Naïma" userId="9f52a3ca-2a3c-4cfc-b7ad-6e31ae7c08ff" providerId="ADAL" clId="{4D5531D9-6D97-4449-BA70-671230F79172}" dt="2026-04-08T10:49:26.552" v="95" actId="1076"/>
          <ac:picMkLst>
            <pc:docMk/>
            <pc:sldMk cId="2939201336" sldId="303"/>
            <ac:picMk id="5" creationId="{93871A9A-5E28-5D17-2C34-396A01209C8D}"/>
          </ac:picMkLst>
        </pc:picChg>
      </pc:sldChg>
      <pc:sldChg chg="addSp delSp modSp mod">
        <pc:chgData name="Aadmi, Naïma" userId="9f52a3ca-2a3c-4cfc-b7ad-6e31ae7c08ff" providerId="ADAL" clId="{4D5531D9-6D97-4449-BA70-671230F79172}" dt="2026-04-08T10:49:37.533" v="98" actId="1076"/>
        <pc:sldMkLst>
          <pc:docMk/>
          <pc:sldMk cId="3169861287" sldId="304"/>
        </pc:sldMkLst>
        <pc:picChg chg="add mod">
          <ac:chgData name="Aadmi, Naïma" userId="9f52a3ca-2a3c-4cfc-b7ad-6e31ae7c08ff" providerId="ADAL" clId="{4D5531D9-6D97-4449-BA70-671230F79172}" dt="2026-04-08T10:49:37.533" v="98" actId="1076"/>
          <ac:picMkLst>
            <pc:docMk/>
            <pc:sldMk cId="3169861287" sldId="304"/>
            <ac:picMk id="6" creationId="{7BB6FF01-9293-F882-FC65-37EA8E0A6D74}"/>
          </ac:picMkLst>
        </pc:picChg>
      </pc:sldChg>
      <pc:sldChg chg="addSp delSp modSp mod">
        <pc:chgData name="Aadmi, Naïma" userId="9f52a3ca-2a3c-4cfc-b7ad-6e31ae7c08ff" providerId="ADAL" clId="{4D5531D9-6D97-4449-BA70-671230F79172}" dt="2026-04-08T10:50:10.480" v="108" actId="14100"/>
        <pc:sldMkLst>
          <pc:docMk/>
          <pc:sldMk cId="2416873282" sldId="305"/>
        </pc:sldMkLst>
        <pc:picChg chg="mod">
          <ac:chgData name="Aadmi, Naïma" userId="9f52a3ca-2a3c-4cfc-b7ad-6e31ae7c08ff" providerId="ADAL" clId="{4D5531D9-6D97-4449-BA70-671230F79172}" dt="2026-04-08T10:50:10.480" v="108" actId="14100"/>
          <ac:picMkLst>
            <pc:docMk/>
            <pc:sldMk cId="2416873282" sldId="305"/>
            <ac:picMk id="3" creationId="{90AE9641-21DF-B847-A8EE-C73DA82A27C8}"/>
          </ac:picMkLst>
        </pc:picChg>
        <pc:picChg chg="add mod">
          <ac:chgData name="Aadmi, Naïma" userId="9f52a3ca-2a3c-4cfc-b7ad-6e31ae7c08ff" providerId="ADAL" clId="{4D5531D9-6D97-4449-BA70-671230F79172}" dt="2026-04-08T10:50:08.304" v="107" actId="1076"/>
          <ac:picMkLst>
            <pc:docMk/>
            <pc:sldMk cId="2416873282" sldId="305"/>
            <ac:picMk id="5" creationId="{A4F43449-1737-80D8-1E8A-E3D3714576FA}"/>
          </ac:picMkLst>
        </pc:picChg>
      </pc:sldChg>
      <pc:sldChg chg="addSp delSp modSp mod">
        <pc:chgData name="Aadmi, Naïma" userId="9f52a3ca-2a3c-4cfc-b7ad-6e31ae7c08ff" providerId="ADAL" clId="{4D5531D9-6D97-4449-BA70-671230F79172}" dt="2026-04-08T10:49:57.642" v="102" actId="1076"/>
        <pc:sldMkLst>
          <pc:docMk/>
          <pc:sldMk cId="1075388928" sldId="306"/>
        </pc:sldMkLst>
        <pc:picChg chg="mod">
          <ac:chgData name="Aadmi, Naïma" userId="9f52a3ca-2a3c-4cfc-b7ad-6e31ae7c08ff" providerId="ADAL" clId="{4D5531D9-6D97-4449-BA70-671230F79172}" dt="2026-04-08T10:49:57.642" v="102" actId="1076"/>
          <ac:picMkLst>
            <pc:docMk/>
            <pc:sldMk cId="1075388928" sldId="306"/>
            <ac:picMk id="3" creationId="{90AE9641-21DF-B847-A8EE-C73DA82A27C8}"/>
          </ac:picMkLst>
        </pc:picChg>
        <pc:picChg chg="add mod">
          <ac:chgData name="Aadmi, Naïma" userId="9f52a3ca-2a3c-4cfc-b7ad-6e31ae7c08ff" providerId="ADAL" clId="{4D5531D9-6D97-4449-BA70-671230F79172}" dt="2026-04-08T10:49:49.518" v="101" actId="1076"/>
          <ac:picMkLst>
            <pc:docMk/>
            <pc:sldMk cId="1075388928" sldId="306"/>
            <ac:picMk id="6" creationId="{4CC155C0-C72D-8D0D-28A8-9D65EB81847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4208743"/>
            <a:ext cx="9144000" cy="827088"/>
          </a:xfrm>
          <a:custGeom>
            <a:avLst/>
            <a:gdLst/>
            <a:ahLst/>
            <a:cxnLst/>
            <a:rect l="l" t="t" r="r" b="b"/>
            <a:pathLst>
              <a:path w="18288000" h="1654175">
                <a:moveTo>
                  <a:pt x="18288000" y="0"/>
                </a:moveTo>
                <a:lnTo>
                  <a:pt x="0" y="0"/>
                </a:lnTo>
                <a:lnTo>
                  <a:pt x="0" y="988136"/>
                </a:lnTo>
                <a:lnTo>
                  <a:pt x="18288000" y="1653590"/>
                </a:lnTo>
                <a:lnTo>
                  <a:pt x="18288000" y="0"/>
                </a:lnTo>
                <a:close/>
              </a:path>
            </a:pathLst>
          </a:custGeom>
          <a:solidFill>
            <a:srgbClr val="EACD71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18" name="bg object 18"/>
          <p:cNvSpPr/>
          <p:nvPr/>
        </p:nvSpPr>
        <p:spPr>
          <a:xfrm>
            <a:off x="4726956" y="2241886"/>
            <a:ext cx="2839720" cy="1837690"/>
          </a:xfrm>
          <a:custGeom>
            <a:avLst/>
            <a:gdLst/>
            <a:ahLst/>
            <a:cxnLst/>
            <a:rect l="l" t="t" r="r" b="b"/>
            <a:pathLst>
              <a:path w="5679440" h="3675379">
                <a:moveTo>
                  <a:pt x="2764523" y="0"/>
                </a:moveTo>
                <a:lnTo>
                  <a:pt x="2723692" y="50396"/>
                </a:lnTo>
                <a:lnTo>
                  <a:pt x="2422110" y="449987"/>
                </a:lnTo>
                <a:lnTo>
                  <a:pt x="1600604" y="1543287"/>
                </a:lnTo>
                <a:lnTo>
                  <a:pt x="0" y="3674808"/>
                </a:lnTo>
                <a:lnTo>
                  <a:pt x="5678970" y="3674808"/>
                </a:lnTo>
                <a:lnTo>
                  <a:pt x="5222978" y="3102371"/>
                </a:lnTo>
                <a:lnTo>
                  <a:pt x="4220122" y="1842076"/>
                </a:lnTo>
                <a:lnTo>
                  <a:pt x="3218078" y="579444"/>
                </a:lnTo>
                <a:lnTo>
                  <a:pt x="2764523" y="0"/>
                </a:lnTo>
                <a:close/>
              </a:path>
            </a:pathLst>
          </a:custGeom>
          <a:solidFill>
            <a:srgbClr val="AF7C18">
              <a:alpha val="69999"/>
            </a:srgbClr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19" name="bg object 19"/>
          <p:cNvSpPr/>
          <p:nvPr/>
        </p:nvSpPr>
        <p:spPr>
          <a:xfrm>
            <a:off x="5489342" y="2246001"/>
            <a:ext cx="2077402" cy="1833563"/>
          </a:xfrm>
          <a:custGeom>
            <a:avLst/>
            <a:gdLst/>
            <a:ahLst/>
            <a:cxnLst/>
            <a:rect l="l" t="t" r="r" b="b"/>
            <a:pathLst>
              <a:path w="4154805" h="3667125">
                <a:moveTo>
                  <a:pt x="1245196" y="0"/>
                </a:moveTo>
                <a:lnTo>
                  <a:pt x="0" y="3666578"/>
                </a:lnTo>
                <a:lnTo>
                  <a:pt x="4154195" y="3666578"/>
                </a:lnTo>
                <a:lnTo>
                  <a:pt x="2550283" y="1653729"/>
                </a:lnTo>
                <a:lnTo>
                  <a:pt x="1712625" y="600844"/>
                </a:lnTo>
                <a:lnTo>
                  <a:pt x="1368502" y="164182"/>
                </a:lnTo>
                <a:lnTo>
                  <a:pt x="1245196" y="0"/>
                </a:lnTo>
                <a:close/>
              </a:path>
            </a:pathLst>
          </a:custGeom>
          <a:solidFill>
            <a:srgbClr val="C89712">
              <a:alpha val="69999"/>
            </a:srgbClr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20" name="bg object 20"/>
          <p:cNvSpPr/>
          <p:nvPr/>
        </p:nvSpPr>
        <p:spPr>
          <a:xfrm>
            <a:off x="6200542" y="2941632"/>
            <a:ext cx="1762760" cy="1137920"/>
          </a:xfrm>
          <a:custGeom>
            <a:avLst/>
            <a:gdLst/>
            <a:ahLst/>
            <a:cxnLst/>
            <a:rect l="l" t="t" r="r" b="b"/>
            <a:pathLst>
              <a:path w="3525519" h="2275840">
                <a:moveTo>
                  <a:pt x="1720811" y="0"/>
                </a:moveTo>
                <a:lnTo>
                  <a:pt x="0" y="2275230"/>
                </a:lnTo>
                <a:lnTo>
                  <a:pt x="3525316" y="2275319"/>
                </a:lnTo>
                <a:lnTo>
                  <a:pt x="1720811" y="0"/>
                </a:lnTo>
                <a:close/>
              </a:path>
            </a:pathLst>
          </a:custGeom>
          <a:solidFill>
            <a:srgbClr val="AF7C18">
              <a:alpha val="69999"/>
            </a:srgbClr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21" name="bg object 21"/>
          <p:cNvSpPr/>
          <p:nvPr/>
        </p:nvSpPr>
        <p:spPr>
          <a:xfrm>
            <a:off x="6683572" y="2943417"/>
            <a:ext cx="1279843" cy="1136015"/>
          </a:xfrm>
          <a:custGeom>
            <a:avLst/>
            <a:gdLst/>
            <a:ahLst/>
            <a:cxnLst/>
            <a:rect l="l" t="t" r="r" b="b"/>
            <a:pathLst>
              <a:path w="2559684" h="2272029">
                <a:moveTo>
                  <a:pt x="757618" y="0"/>
                </a:moveTo>
                <a:lnTo>
                  <a:pt x="0" y="2271661"/>
                </a:lnTo>
                <a:lnTo>
                  <a:pt x="2559253" y="2271750"/>
                </a:lnTo>
                <a:lnTo>
                  <a:pt x="757618" y="0"/>
                </a:lnTo>
                <a:close/>
              </a:path>
            </a:pathLst>
          </a:custGeom>
          <a:solidFill>
            <a:srgbClr val="C89712">
              <a:alpha val="69999"/>
            </a:srgbClr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22" name="bg object 22"/>
          <p:cNvSpPr/>
          <p:nvPr/>
        </p:nvSpPr>
        <p:spPr>
          <a:xfrm>
            <a:off x="5474494" y="3999166"/>
            <a:ext cx="2468880" cy="105727"/>
          </a:xfrm>
          <a:custGeom>
            <a:avLst/>
            <a:gdLst/>
            <a:ahLst/>
            <a:cxnLst/>
            <a:rect l="l" t="t" r="r" b="b"/>
            <a:pathLst>
              <a:path w="4937759" h="211454">
                <a:moveTo>
                  <a:pt x="4720501" y="210489"/>
                </a:moveTo>
                <a:lnTo>
                  <a:pt x="4716284" y="210210"/>
                </a:lnTo>
                <a:lnTo>
                  <a:pt x="4636744" y="186702"/>
                </a:lnTo>
                <a:lnTo>
                  <a:pt x="4526546" y="138645"/>
                </a:lnTo>
                <a:lnTo>
                  <a:pt x="4491329" y="122923"/>
                </a:lnTo>
                <a:lnTo>
                  <a:pt x="4454741" y="107188"/>
                </a:lnTo>
                <a:lnTo>
                  <a:pt x="4416691" y="91655"/>
                </a:lnTo>
                <a:lnTo>
                  <a:pt x="4377042" y="76581"/>
                </a:lnTo>
                <a:lnTo>
                  <a:pt x="4335678" y="62191"/>
                </a:lnTo>
                <a:lnTo>
                  <a:pt x="4292511" y="48729"/>
                </a:lnTo>
                <a:lnTo>
                  <a:pt x="4247388" y="36410"/>
                </a:lnTo>
                <a:lnTo>
                  <a:pt x="4200220" y="25488"/>
                </a:lnTo>
                <a:lnTo>
                  <a:pt x="4150880" y="16192"/>
                </a:lnTo>
                <a:lnTo>
                  <a:pt x="4099255" y="8763"/>
                </a:lnTo>
                <a:lnTo>
                  <a:pt x="4045242" y="3429"/>
                </a:lnTo>
                <a:lnTo>
                  <a:pt x="3988701" y="431"/>
                </a:lnTo>
                <a:lnTo>
                  <a:pt x="3929532" y="0"/>
                </a:lnTo>
                <a:lnTo>
                  <a:pt x="3867607" y="2374"/>
                </a:lnTo>
                <a:lnTo>
                  <a:pt x="3802824" y="7785"/>
                </a:lnTo>
                <a:lnTo>
                  <a:pt x="3735070" y="16484"/>
                </a:lnTo>
                <a:lnTo>
                  <a:pt x="3683368" y="24942"/>
                </a:lnTo>
                <a:lnTo>
                  <a:pt x="3633673" y="34391"/>
                </a:lnTo>
                <a:lnTo>
                  <a:pt x="3585680" y="44691"/>
                </a:lnTo>
                <a:lnTo>
                  <a:pt x="3539134" y="55689"/>
                </a:lnTo>
                <a:lnTo>
                  <a:pt x="3493744" y="67233"/>
                </a:lnTo>
                <a:lnTo>
                  <a:pt x="3449231" y="79197"/>
                </a:lnTo>
                <a:lnTo>
                  <a:pt x="3274352" y="128295"/>
                </a:lnTo>
                <a:lnTo>
                  <a:pt x="3230041" y="140169"/>
                </a:lnTo>
                <a:lnTo>
                  <a:pt x="3184918" y="151587"/>
                </a:lnTo>
                <a:lnTo>
                  <a:pt x="3148736" y="160083"/>
                </a:lnTo>
                <a:lnTo>
                  <a:pt x="3100476" y="156591"/>
                </a:lnTo>
                <a:lnTo>
                  <a:pt x="2913634" y="128638"/>
                </a:lnTo>
                <a:lnTo>
                  <a:pt x="2862072" y="120154"/>
                </a:lnTo>
                <a:lnTo>
                  <a:pt x="2812669" y="111442"/>
                </a:lnTo>
                <a:lnTo>
                  <a:pt x="2628950" y="77076"/>
                </a:lnTo>
                <a:lnTo>
                  <a:pt x="2584551" y="69253"/>
                </a:lnTo>
                <a:lnTo>
                  <a:pt x="2539987" y="62001"/>
                </a:lnTo>
                <a:lnTo>
                  <a:pt x="2494877" y="55448"/>
                </a:lnTo>
                <a:lnTo>
                  <a:pt x="2448826" y="49720"/>
                </a:lnTo>
                <a:lnTo>
                  <a:pt x="2401455" y="44958"/>
                </a:lnTo>
                <a:lnTo>
                  <a:pt x="2352370" y="41275"/>
                </a:lnTo>
                <a:lnTo>
                  <a:pt x="2301176" y="38823"/>
                </a:lnTo>
                <a:lnTo>
                  <a:pt x="2247506" y="37719"/>
                </a:lnTo>
                <a:lnTo>
                  <a:pt x="2190953" y="38100"/>
                </a:lnTo>
                <a:lnTo>
                  <a:pt x="2131136" y="40081"/>
                </a:lnTo>
                <a:lnTo>
                  <a:pt x="2067661" y="43827"/>
                </a:lnTo>
                <a:lnTo>
                  <a:pt x="2000161" y="49428"/>
                </a:lnTo>
                <a:lnTo>
                  <a:pt x="1938642" y="55854"/>
                </a:lnTo>
                <a:lnTo>
                  <a:pt x="1882546" y="62877"/>
                </a:lnTo>
                <a:lnTo>
                  <a:pt x="1831187" y="70358"/>
                </a:lnTo>
                <a:lnTo>
                  <a:pt x="1783867" y="78219"/>
                </a:lnTo>
                <a:lnTo>
                  <a:pt x="1739900" y="86334"/>
                </a:lnTo>
                <a:lnTo>
                  <a:pt x="1698586" y="94615"/>
                </a:lnTo>
                <a:lnTo>
                  <a:pt x="1583715" y="119341"/>
                </a:lnTo>
                <a:lnTo>
                  <a:pt x="1546136" y="127190"/>
                </a:lnTo>
                <a:lnTo>
                  <a:pt x="1507769" y="134658"/>
                </a:lnTo>
                <a:lnTo>
                  <a:pt x="1467929" y="141643"/>
                </a:lnTo>
                <a:lnTo>
                  <a:pt x="1425917" y="148056"/>
                </a:lnTo>
                <a:lnTo>
                  <a:pt x="1381036" y="153758"/>
                </a:lnTo>
                <a:lnTo>
                  <a:pt x="1332598" y="158673"/>
                </a:lnTo>
                <a:lnTo>
                  <a:pt x="1279931" y="162674"/>
                </a:lnTo>
                <a:lnTo>
                  <a:pt x="1222324" y="165671"/>
                </a:lnTo>
                <a:lnTo>
                  <a:pt x="1159090" y="167538"/>
                </a:lnTo>
                <a:lnTo>
                  <a:pt x="1089545" y="168186"/>
                </a:lnTo>
                <a:lnTo>
                  <a:pt x="1030516" y="166725"/>
                </a:lnTo>
                <a:lnTo>
                  <a:pt x="979881" y="162687"/>
                </a:lnTo>
                <a:lnTo>
                  <a:pt x="935977" y="156603"/>
                </a:lnTo>
                <a:lnTo>
                  <a:pt x="897102" y="149009"/>
                </a:lnTo>
                <a:lnTo>
                  <a:pt x="793927" y="122491"/>
                </a:lnTo>
                <a:lnTo>
                  <a:pt x="758418" y="114185"/>
                </a:lnTo>
                <a:lnTo>
                  <a:pt x="719543" y="107035"/>
                </a:lnTo>
                <a:lnTo>
                  <a:pt x="675640" y="101561"/>
                </a:lnTo>
                <a:lnTo>
                  <a:pt x="625005" y="98310"/>
                </a:lnTo>
                <a:lnTo>
                  <a:pt x="565975" y="97802"/>
                </a:lnTo>
                <a:lnTo>
                  <a:pt x="511479" y="100406"/>
                </a:lnTo>
                <a:lnTo>
                  <a:pt x="464642" y="105905"/>
                </a:lnTo>
                <a:lnTo>
                  <a:pt x="423887" y="113779"/>
                </a:lnTo>
                <a:lnTo>
                  <a:pt x="354241" y="134442"/>
                </a:lnTo>
                <a:lnTo>
                  <a:pt x="289763" y="158064"/>
                </a:lnTo>
                <a:lnTo>
                  <a:pt x="255485" y="169633"/>
                </a:lnTo>
                <a:lnTo>
                  <a:pt x="217728" y="180301"/>
                </a:lnTo>
                <a:lnTo>
                  <a:pt x="174891" y="189560"/>
                </a:lnTo>
                <a:lnTo>
                  <a:pt x="125387" y="196837"/>
                </a:lnTo>
                <a:lnTo>
                  <a:pt x="67627" y="201599"/>
                </a:lnTo>
                <a:lnTo>
                  <a:pt x="0" y="203301"/>
                </a:lnTo>
                <a:lnTo>
                  <a:pt x="2872930" y="203301"/>
                </a:lnTo>
                <a:lnTo>
                  <a:pt x="2823324" y="206908"/>
                </a:lnTo>
                <a:lnTo>
                  <a:pt x="2761780" y="209562"/>
                </a:lnTo>
                <a:lnTo>
                  <a:pt x="2696921" y="210489"/>
                </a:lnTo>
                <a:lnTo>
                  <a:pt x="4720501" y="210489"/>
                </a:lnTo>
                <a:close/>
              </a:path>
              <a:path w="4937759" h="211454">
                <a:moveTo>
                  <a:pt x="4937442" y="210489"/>
                </a:moveTo>
                <a:lnTo>
                  <a:pt x="4720501" y="210489"/>
                </a:lnTo>
                <a:lnTo>
                  <a:pt x="4728870" y="211035"/>
                </a:lnTo>
                <a:lnTo>
                  <a:pt x="4923993" y="211035"/>
                </a:lnTo>
                <a:lnTo>
                  <a:pt x="4937442" y="210489"/>
                </a:lnTo>
                <a:close/>
              </a:path>
            </a:pathLst>
          </a:custGeom>
          <a:solidFill>
            <a:srgbClr val="EDBD6F">
              <a:alpha val="69999"/>
            </a:srgbClr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pic>
        <p:nvPicPr>
          <p:cNvPr id="23" name="bg object 2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5983" y="2997234"/>
            <a:ext cx="1240218" cy="856256"/>
          </a:xfrm>
          <a:prstGeom prst="rect">
            <a:avLst/>
          </a:prstGeom>
        </p:spPr>
      </p:pic>
      <p:sp>
        <p:nvSpPr>
          <p:cNvPr id="24" name="bg object 24"/>
          <p:cNvSpPr/>
          <p:nvPr/>
        </p:nvSpPr>
        <p:spPr>
          <a:xfrm>
            <a:off x="1384484" y="3800386"/>
            <a:ext cx="1442085" cy="401320"/>
          </a:xfrm>
          <a:custGeom>
            <a:avLst/>
            <a:gdLst/>
            <a:ahLst/>
            <a:cxnLst/>
            <a:rect l="l" t="t" r="r" b="b"/>
            <a:pathLst>
              <a:path w="2884170" h="802640">
                <a:moveTo>
                  <a:pt x="2883649" y="0"/>
                </a:moveTo>
                <a:lnTo>
                  <a:pt x="0" y="0"/>
                </a:lnTo>
                <a:lnTo>
                  <a:pt x="0" y="802182"/>
                </a:lnTo>
                <a:lnTo>
                  <a:pt x="2883649" y="802182"/>
                </a:lnTo>
                <a:lnTo>
                  <a:pt x="2883649" y="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25" name="bg object 25"/>
          <p:cNvSpPr/>
          <p:nvPr/>
        </p:nvSpPr>
        <p:spPr>
          <a:xfrm>
            <a:off x="1384484" y="3800386"/>
            <a:ext cx="1442085" cy="14605"/>
          </a:xfrm>
          <a:custGeom>
            <a:avLst/>
            <a:gdLst/>
            <a:ahLst/>
            <a:cxnLst/>
            <a:rect l="l" t="t" r="r" b="b"/>
            <a:pathLst>
              <a:path w="2884170" h="29209">
                <a:moveTo>
                  <a:pt x="2883649" y="0"/>
                </a:moveTo>
                <a:lnTo>
                  <a:pt x="0" y="0"/>
                </a:lnTo>
                <a:lnTo>
                  <a:pt x="0" y="28968"/>
                </a:lnTo>
                <a:lnTo>
                  <a:pt x="2883649" y="28968"/>
                </a:lnTo>
                <a:lnTo>
                  <a:pt x="2883649" y="0"/>
                </a:lnTo>
                <a:close/>
              </a:path>
            </a:pathLst>
          </a:custGeom>
          <a:solidFill>
            <a:srgbClr val="C4C6CA">
              <a:alpha val="50000"/>
            </a:srgbClr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26" name="bg object 26"/>
          <p:cNvSpPr/>
          <p:nvPr/>
        </p:nvSpPr>
        <p:spPr>
          <a:xfrm>
            <a:off x="1755242" y="3814870"/>
            <a:ext cx="700405" cy="386715"/>
          </a:xfrm>
          <a:custGeom>
            <a:avLst/>
            <a:gdLst/>
            <a:ahLst/>
            <a:cxnLst/>
            <a:rect l="l" t="t" r="r" b="b"/>
            <a:pathLst>
              <a:path w="1400810" h="773429">
                <a:moveTo>
                  <a:pt x="188506" y="0"/>
                </a:moveTo>
                <a:lnTo>
                  <a:pt x="0" y="0"/>
                </a:lnTo>
                <a:lnTo>
                  <a:pt x="0" y="773214"/>
                </a:lnTo>
                <a:lnTo>
                  <a:pt x="188506" y="773214"/>
                </a:lnTo>
                <a:lnTo>
                  <a:pt x="188506" y="0"/>
                </a:lnTo>
                <a:close/>
              </a:path>
              <a:path w="1400810" h="773429">
                <a:moveTo>
                  <a:pt x="1400632" y="0"/>
                </a:moveTo>
                <a:lnTo>
                  <a:pt x="1212126" y="0"/>
                </a:lnTo>
                <a:lnTo>
                  <a:pt x="1212126" y="773214"/>
                </a:lnTo>
                <a:lnTo>
                  <a:pt x="1400632" y="773214"/>
                </a:lnTo>
                <a:lnTo>
                  <a:pt x="1400632" y="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pic>
        <p:nvPicPr>
          <p:cNvPr id="27" name="bg object 27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8266" y="3862182"/>
            <a:ext cx="118961" cy="110931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3574" y="3862139"/>
            <a:ext cx="118961" cy="110932"/>
          </a:xfrm>
          <a:prstGeom prst="rect">
            <a:avLst/>
          </a:prstGeom>
        </p:spPr>
      </p:pic>
      <p:sp>
        <p:nvSpPr>
          <p:cNvPr id="29" name="bg object 29"/>
          <p:cNvSpPr/>
          <p:nvPr/>
        </p:nvSpPr>
        <p:spPr>
          <a:xfrm>
            <a:off x="1987164" y="3842098"/>
            <a:ext cx="236538" cy="131128"/>
          </a:xfrm>
          <a:custGeom>
            <a:avLst/>
            <a:gdLst/>
            <a:ahLst/>
            <a:cxnLst/>
            <a:rect l="l" t="t" r="r" b="b"/>
            <a:pathLst>
              <a:path w="473075" h="262254">
                <a:moveTo>
                  <a:pt x="236486" y="0"/>
                </a:moveTo>
                <a:lnTo>
                  <a:pt x="113494" y="61389"/>
                </a:lnTo>
                <a:lnTo>
                  <a:pt x="41762" y="149156"/>
                </a:lnTo>
                <a:lnTo>
                  <a:pt x="8270" y="227830"/>
                </a:lnTo>
                <a:lnTo>
                  <a:pt x="0" y="261937"/>
                </a:lnTo>
                <a:lnTo>
                  <a:pt x="472947" y="261937"/>
                </a:lnTo>
                <a:lnTo>
                  <a:pt x="450951" y="137786"/>
                </a:lnTo>
                <a:lnTo>
                  <a:pt x="418987" y="69118"/>
                </a:lnTo>
                <a:lnTo>
                  <a:pt x="354888" y="31374"/>
                </a:lnTo>
                <a:lnTo>
                  <a:pt x="236486" y="0"/>
                </a:lnTo>
                <a:close/>
              </a:path>
            </a:pathLst>
          </a:custGeom>
          <a:solidFill>
            <a:srgbClr val="DBDCDF">
              <a:alpha val="50000"/>
            </a:srgbClr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pic>
        <p:nvPicPr>
          <p:cNvPr id="30" name="bg object 30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9911" y="3851666"/>
            <a:ext cx="50971" cy="121399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4750" y="3890318"/>
            <a:ext cx="50984" cy="82753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069" y="3890318"/>
            <a:ext cx="50984" cy="82753"/>
          </a:xfrm>
          <a:prstGeom prst="rect">
            <a:avLst/>
          </a:prstGeom>
        </p:spPr>
      </p:pic>
      <p:sp>
        <p:nvSpPr>
          <p:cNvPr id="33" name="bg object 33"/>
          <p:cNvSpPr/>
          <p:nvPr/>
        </p:nvSpPr>
        <p:spPr>
          <a:xfrm>
            <a:off x="2456367" y="3852111"/>
            <a:ext cx="236538" cy="131128"/>
          </a:xfrm>
          <a:custGeom>
            <a:avLst/>
            <a:gdLst/>
            <a:ahLst/>
            <a:cxnLst/>
            <a:rect l="l" t="t" r="r" b="b"/>
            <a:pathLst>
              <a:path w="473075" h="262254">
                <a:moveTo>
                  <a:pt x="236524" y="0"/>
                </a:moveTo>
                <a:lnTo>
                  <a:pt x="113521" y="61403"/>
                </a:lnTo>
                <a:lnTo>
                  <a:pt x="41776" y="149164"/>
                </a:lnTo>
                <a:lnTo>
                  <a:pt x="8274" y="227824"/>
                </a:lnTo>
                <a:lnTo>
                  <a:pt x="0" y="261924"/>
                </a:lnTo>
                <a:lnTo>
                  <a:pt x="473011" y="261924"/>
                </a:lnTo>
                <a:lnTo>
                  <a:pt x="450971" y="137802"/>
                </a:lnTo>
                <a:lnTo>
                  <a:pt x="418990" y="69145"/>
                </a:lnTo>
                <a:lnTo>
                  <a:pt x="354898" y="31395"/>
                </a:lnTo>
                <a:lnTo>
                  <a:pt x="236524" y="0"/>
                </a:lnTo>
                <a:close/>
              </a:path>
            </a:pathLst>
          </a:custGeom>
          <a:solidFill>
            <a:srgbClr val="DBDCDF">
              <a:alpha val="50000"/>
            </a:srgbClr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pic>
        <p:nvPicPr>
          <p:cNvPr id="34" name="bg object 34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9134" y="3861671"/>
            <a:ext cx="50971" cy="121399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980" y="3900347"/>
            <a:ext cx="50971" cy="82728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4287" y="3900347"/>
            <a:ext cx="50971" cy="82728"/>
          </a:xfrm>
          <a:prstGeom prst="rect">
            <a:avLst/>
          </a:prstGeom>
        </p:spPr>
      </p:pic>
      <p:sp>
        <p:nvSpPr>
          <p:cNvPr id="37" name="bg object 37"/>
          <p:cNvSpPr/>
          <p:nvPr/>
        </p:nvSpPr>
        <p:spPr>
          <a:xfrm>
            <a:off x="1517924" y="3852111"/>
            <a:ext cx="236538" cy="131128"/>
          </a:xfrm>
          <a:custGeom>
            <a:avLst/>
            <a:gdLst/>
            <a:ahLst/>
            <a:cxnLst/>
            <a:rect l="l" t="t" r="r" b="b"/>
            <a:pathLst>
              <a:path w="473075" h="262254">
                <a:moveTo>
                  <a:pt x="236486" y="0"/>
                </a:moveTo>
                <a:lnTo>
                  <a:pt x="113510" y="61403"/>
                </a:lnTo>
                <a:lnTo>
                  <a:pt x="41776" y="149164"/>
                </a:lnTo>
                <a:lnTo>
                  <a:pt x="8276" y="227824"/>
                </a:lnTo>
                <a:lnTo>
                  <a:pt x="0" y="261924"/>
                </a:lnTo>
                <a:lnTo>
                  <a:pt x="473011" y="261924"/>
                </a:lnTo>
                <a:lnTo>
                  <a:pt x="450999" y="137802"/>
                </a:lnTo>
                <a:lnTo>
                  <a:pt x="419023" y="69145"/>
                </a:lnTo>
                <a:lnTo>
                  <a:pt x="354911" y="31395"/>
                </a:lnTo>
                <a:lnTo>
                  <a:pt x="236486" y="0"/>
                </a:lnTo>
                <a:close/>
              </a:path>
            </a:pathLst>
          </a:custGeom>
          <a:solidFill>
            <a:srgbClr val="DBDCDF">
              <a:alpha val="50000"/>
            </a:srgbClr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pic>
        <p:nvPicPr>
          <p:cNvPr id="38" name="bg object 38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0690" y="3861671"/>
            <a:ext cx="50971" cy="121399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5527" y="3900347"/>
            <a:ext cx="50984" cy="82728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5852" y="3900347"/>
            <a:ext cx="50984" cy="82728"/>
          </a:xfrm>
          <a:prstGeom prst="rect">
            <a:avLst/>
          </a:prstGeom>
        </p:spPr>
      </p:pic>
      <p:sp>
        <p:nvSpPr>
          <p:cNvPr id="41" name="bg object 41"/>
          <p:cNvSpPr/>
          <p:nvPr/>
        </p:nvSpPr>
        <p:spPr>
          <a:xfrm>
            <a:off x="1332878" y="2973603"/>
            <a:ext cx="135573" cy="1226503"/>
          </a:xfrm>
          <a:custGeom>
            <a:avLst/>
            <a:gdLst/>
            <a:ahLst/>
            <a:cxnLst/>
            <a:rect l="l" t="t" r="r" b="b"/>
            <a:pathLst>
              <a:path w="271144" h="2453004">
                <a:moveTo>
                  <a:pt x="204571" y="0"/>
                </a:moveTo>
                <a:lnTo>
                  <a:pt x="66548" y="0"/>
                </a:lnTo>
                <a:lnTo>
                  <a:pt x="0" y="2452776"/>
                </a:lnTo>
                <a:lnTo>
                  <a:pt x="271119" y="2452776"/>
                </a:lnTo>
                <a:lnTo>
                  <a:pt x="204571" y="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42" name="bg object 42"/>
          <p:cNvSpPr/>
          <p:nvPr/>
        </p:nvSpPr>
        <p:spPr>
          <a:xfrm>
            <a:off x="1366151" y="2951018"/>
            <a:ext cx="69215" cy="22860"/>
          </a:xfrm>
          <a:custGeom>
            <a:avLst/>
            <a:gdLst/>
            <a:ahLst/>
            <a:cxnLst/>
            <a:rect l="l" t="t" r="r" b="b"/>
            <a:pathLst>
              <a:path w="138430" h="45720">
                <a:moveTo>
                  <a:pt x="136778" y="0"/>
                </a:moveTo>
                <a:lnTo>
                  <a:pt x="69011" y="0"/>
                </a:lnTo>
                <a:lnTo>
                  <a:pt x="1219" y="0"/>
                </a:lnTo>
                <a:lnTo>
                  <a:pt x="0" y="45173"/>
                </a:lnTo>
                <a:lnTo>
                  <a:pt x="138023" y="45173"/>
                </a:lnTo>
                <a:lnTo>
                  <a:pt x="136778" y="0"/>
                </a:lnTo>
                <a:close/>
              </a:path>
            </a:pathLst>
          </a:custGeom>
          <a:solidFill>
            <a:srgbClr val="D8DCE2">
              <a:alpha val="50000"/>
            </a:srgbClr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43" name="bg object 43"/>
          <p:cNvSpPr/>
          <p:nvPr/>
        </p:nvSpPr>
        <p:spPr>
          <a:xfrm>
            <a:off x="1316006" y="3206128"/>
            <a:ext cx="169545" cy="629920"/>
          </a:xfrm>
          <a:custGeom>
            <a:avLst/>
            <a:gdLst/>
            <a:ahLst/>
            <a:cxnLst/>
            <a:rect l="l" t="t" r="r" b="b"/>
            <a:pathLst>
              <a:path w="339089" h="1259840">
                <a:moveTo>
                  <a:pt x="318947" y="509460"/>
                </a:moveTo>
                <a:lnTo>
                  <a:pt x="176911" y="509460"/>
                </a:lnTo>
                <a:lnTo>
                  <a:pt x="19646" y="509460"/>
                </a:lnTo>
                <a:lnTo>
                  <a:pt x="29552" y="592759"/>
                </a:lnTo>
                <a:lnTo>
                  <a:pt x="51346" y="636295"/>
                </a:lnTo>
                <a:lnTo>
                  <a:pt x="73139" y="652970"/>
                </a:lnTo>
                <a:lnTo>
                  <a:pt x="83045" y="655650"/>
                </a:lnTo>
                <a:lnTo>
                  <a:pt x="255498" y="655650"/>
                </a:lnTo>
                <a:lnTo>
                  <a:pt x="292176" y="651738"/>
                </a:lnTo>
                <a:lnTo>
                  <a:pt x="311023" y="635215"/>
                </a:lnTo>
                <a:lnTo>
                  <a:pt x="317957" y="592353"/>
                </a:lnTo>
                <a:lnTo>
                  <a:pt x="318947" y="509460"/>
                </a:lnTo>
                <a:close/>
              </a:path>
              <a:path w="339089" h="1259840">
                <a:moveTo>
                  <a:pt x="318947" y="0"/>
                </a:moveTo>
                <a:lnTo>
                  <a:pt x="176911" y="0"/>
                </a:lnTo>
                <a:lnTo>
                  <a:pt x="19646" y="0"/>
                </a:lnTo>
                <a:lnTo>
                  <a:pt x="29552" y="83299"/>
                </a:lnTo>
                <a:lnTo>
                  <a:pt x="51346" y="126834"/>
                </a:lnTo>
                <a:lnTo>
                  <a:pt x="73139" y="143497"/>
                </a:lnTo>
                <a:lnTo>
                  <a:pt x="83045" y="146189"/>
                </a:lnTo>
                <a:lnTo>
                  <a:pt x="255498" y="146189"/>
                </a:lnTo>
                <a:lnTo>
                  <a:pt x="292176" y="142278"/>
                </a:lnTo>
                <a:lnTo>
                  <a:pt x="311023" y="125755"/>
                </a:lnTo>
                <a:lnTo>
                  <a:pt x="317957" y="82892"/>
                </a:lnTo>
                <a:lnTo>
                  <a:pt x="318947" y="0"/>
                </a:lnTo>
                <a:close/>
              </a:path>
              <a:path w="339089" h="1259840">
                <a:moveTo>
                  <a:pt x="338594" y="1113523"/>
                </a:moveTo>
                <a:lnTo>
                  <a:pt x="177876" y="1113523"/>
                </a:lnTo>
                <a:lnTo>
                  <a:pt x="0" y="1113523"/>
                </a:lnTo>
                <a:lnTo>
                  <a:pt x="11201" y="1196835"/>
                </a:lnTo>
                <a:lnTo>
                  <a:pt x="35864" y="1240370"/>
                </a:lnTo>
                <a:lnTo>
                  <a:pt x="60515" y="1257033"/>
                </a:lnTo>
                <a:lnTo>
                  <a:pt x="71716" y="1259713"/>
                </a:lnTo>
                <a:lnTo>
                  <a:pt x="266852" y="1259713"/>
                </a:lnTo>
                <a:lnTo>
                  <a:pt x="308330" y="1255826"/>
                </a:lnTo>
                <a:lnTo>
                  <a:pt x="329628" y="1239304"/>
                </a:lnTo>
                <a:lnTo>
                  <a:pt x="337477" y="1196441"/>
                </a:lnTo>
                <a:lnTo>
                  <a:pt x="338594" y="1113523"/>
                </a:lnTo>
                <a:close/>
              </a:path>
            </a:pathLst>
          </a:custGeom>
          <a:solidFill>
            <a:srgbClr val="DBDCDF">
              <a:alpha val="50000"/>
            </a:srgbClr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44" name="bg object 44"/>
          <p:cNvSpPr/>
          <p:nvPr/>
        </p:nvSpPr>
        <p:spPr>
          <a:xfrm>
            <a:off x="1392230" y="2581627"/>
            <a:ext cx="17145" cy="91440"/>
          </a:xfrm>
          <a:custGeom>
            <a:avLst/>
            <a:gdLst/>
            <a:ahLst/>
            <a:cxnLst/>
            <a:rect l="l" t="t" r="r" b="b"/>
            <a:pathLst>
              <a:path w="34289" h="182879">
                <a:moveTo>
                  <a:pt x="22186" y="0"/>
                </a:moveTo>
                <a:lnTo>
                  <a:pt x="11518" y="0"/>
                </a:lnTo>
                <a:lnTo>
                  <a:pt x="7188" y="4330"/>
                </a:lnTo>
                <a:lnTo>
                  <a:pt x="7188" y="37515"/>
                </a:lnTo>
                <a:lnTo>
                  <a:pt x="2844" y="40551"/>
                </a:lnTo>
                <a:lnTo>
                  <a:pt x="0" y="45529"/>
                </a:lnTo>
                <a:lnTo>
                  <a:pt x="0" y="56934"/>
                </a:lnTo>
                <a:lnTo>
                  <a:pt x="2844" y="61950"/>
                </a:lnTo>
                <a:lnTo>
                  <a:pt x="7188" y="64998"/>
                </a:lnTo>
                <a:lnTo>
                  <a:pt x="7188" y="72618"/>
                </a:lnTo>
                <a:lnTo>
                  <a:pt x="2844" y="75666"/>
                </a:lnTo>
                <a:lnTo>
                  <a:pt x="0" y="80683"/>
                </a:lnTo>
                <a:lnTo>
                  <a:pt x="0" y="92024"/>
                </a:lnTo>
                <a:lnTo>
                  <a:pt x="2844" y="97040"/>
                </a:lnTo>
                <a:lnTo>
                  <a:pt x="7188" y="100101"/>
                </a:lnTo>
                <a:lnTo>
                  <a:pt x="7188" y="107708"/>
                </a:lnTo>
                <a:lnTo>
                  <a:pt x="2844" y="110769"/>
                </a:lnTo>
                <a:lnTo>
                  <a:pt x="0" y="115773"/>
                </a:lnTo>
                <a:lnTo>
                  <a:pt x="0" y="127177"/>
                </a:lnTo>
                <a:lnTo>
                  <a:pt x="2844" y="132194"/>
                </a:lnTo>
                <a:lnTo>
                  <a:pt x="7188" y="135191"/>
                </a:lnTo>
                <a:lnTo>
                  <a:pt x="7188" y="178409"/>
                </a:lnTo>
                <a:lnTo>
                  <a:pt x="11518" y="182740"/>
                </a:lnTo>
                <a:lnTo>
                  <a:pt x="22186" y="182740"/>
                </a:lnTo>
                <a:lnTo>
                  <a:pt x="26504" y="178409"/>
                </a:lnTo>
                <a:lnTo>
                  <a:pt x="26504" y="135191"/>
                </a:lnTo>
                <a:lnTo>
                  <a:pt x="30848" y="132194"/>
                </a:lnTo>
                <a:lnTo>
                  <a:pt x="33693" y="127177"/>
                </a:lnTo>
                <a:lnTo>
                  <a:pt x="33693" y="115773"/>
                </a:lnTo>
                <a:lnTo>
                  <a:pt x="30848" y="110769"/>
                </a:lnTo>
                <a:lnTo>
                  <a:pt x="26504" y="107708"/>
                </a:lnTo>
                <a:lnTo>
                  <a:pt x="26504" y="100101"/>
                </a:lnTo>
                <a:lnTo>
                  <a:pt x="30848" y="97091"/>
                </a:lnTo>
                <a:lnTo>
                  <a:pt x="33693" y="92024"/>
                </a:lnTo>
                <a:lnTo>
                  <a:pt x="33693" y="86372"/>
                </a:lnTo>
                <a:lnTo>
                  <a:pt x="33693" y="80683"/>
                </a:lnTo>
                <a:lnTo>
                  <a:pt x="30848" y="75666"/>
                </a:lnTo>
                <a:lnTo>
                  <a:pt x="26504" y="72618"/>
                </a:lnTo>
                <a:lnTo>
                  <a:pt x="26504" y="64998"/>
                </a:lnTo>
                <a:lnTo>
                  <a:pt x="30848" y="61950"/>
                </a:lnTo>
                <a:lnTo>
                  <a:pt x="33693" y="56934"/>
                </a:lnTo>
                <a:lnTo>
                  <a:pt x="33693" y="45529"/>
                </a:lnTo>
                <a:lnTo>
                  <a:pt x="30848" y="40551"/>
                </a:lnTo>
                <a:lnTo>
                  <a:pt x="26504" y="37515"/>
                </a:lnTo>
                <a:lnTo>
                  <a:pt x="26504" y="4330"/>
                </a:lnTo>
                <a:lnTo>
                  <a:pt x="22186" y="0"/>
                </a:lnTo>
                <a:close/>
              </a:path>
            </a:pathLst>
          </a:custGeom>
          <a:solidFill>
            <a:srgbClr val="E5E5E5">
              <a:alpha val="50000"/>
            </a:srgbClr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45" name="bg object 45"/>
          <p:cNvSpPr/>
          <p:nvPr/>
        </p:nvSpPr>
        <p:spPr>
          <a:xfrm>
            <a:off x="1355364" y="2657594"/>
            <a:ext cx="90805" cy="299085"/>
          </a:xfrm>
          <a:custGeom>
            <a:avLst/>
            <a:gdLst/>
            <a:ahLst/>
            <a:cxnLst/>
            <a:rect l="l" t="t" r="r" b="b"/>
            <a:pathLst>
              <a:path w="181610" h="598170">
                <a:moveTo>
                  <a:pt x="100203" y="0"/>
                </a:moveTo>
                <a:lnTo>
                  <a:pt x="80962" y="0"/>
                </a:lnTo>
                <a:lnTo>
                  <a:pt x="0" y="597598"/>
                </a:lnTo>
                <a:lnTo>
                  <a:pt x="181165" y="597598"/>
                </a:lnTo>
                <a:lnTo>
                  <a:pt x="100203" y="0"/>
                </a:lnTo>
                <a:close/>
              </a:path>
            </a:pathLst>
          </a:custGeom>
          <a:solidFill>
            <a:srgbClr val="9AB0D5">
              <a:alpha val="50000"/>
            </a:srgbClr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46" name="bg object 46"/>
          <p:cNvSpPr/>
          <p:nvPr/>
        </p:nvSpPr>
        <p:spPr>
          <a:xfrm>
            <a:off x="2742364" y="2973603"/>
            <a:ext cx="135573" cy="1226503"/>
          </a:xfrm>
          <a:custGeom>
            <a:avLst/>
            <a:gdLst/>
            <a:ahLst/>
            <a:cxnLst/>
            <a:rect l="l" t="t" r="r" b="b"/>
            <a:pathLst>
              <a:path w="271145" h="2453004">
                <a:moveTo>
                  <a:pt x="204571" y="0"/>
                </a:moveTo>
                <a:lnTo>
                  <a:pt x="66548" y="0"/>
                </a:lnTo>
                <a:lnTo>
                  <a:pt x="0" y="2452776"/>
                </a:lnTo>
                <a:lnTo>
                  <a:pt x="271119" y="2452776"/>
                </a:lnTo>
                <a:lnTo>
                  <a:pt x="204571" y="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47" name="bg object 47"/>
          <p:cNvSpPr/>
          <p:nvPr/>
        </p:nvSpPr>
        <p:spPr>
          <a:xfrm>
            <a:off x="2775638" y="2951018"/>
            <a:ext cx="69215" cy="22860"/>
          </a:xfrm>
          <a:custGeom>
            <a:avLst/>
            <a:gdLst/>
            <a:ahLst/>
            <a:cxnLst/>
            <a:rect l="l" t="t" r="r" b="b"/>
            <a:pathLst>
              <a:path w="138429" h="45720">
                <a:moveTo>
                  <a:pt x="136779" y="0"/>
                </a:moveTo>
                <a:lnTo>
                  <a:pt x="69011" y="0"/>
                </a:lnTo>
                <a:lnTo>
                  <a:pt x="1219" y="0"/>
                </a:lnTo>
                <a:lnTo>
                  <a:pt x="0" y="45173"/>
                </a:lnTo>
                <a:lnTo>
                  <a:pt x="138023" y="45173"/>
                </a:lnTo>
                <a:lnTo>
                  <a:pt x="136779" y="0"/>
                </a:lnTo>
                <a:close/>
              </a:path>
            </a:pathLst>
          </a:custGeom>
          <a:solidFill>
            <a:srgbClr val="D8DCE2">
              <a:alpha val="50000"/>
            </a:srgbClr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48" name="bg object 48"/>
          <p:cNvSpPr/>
          <p:nvPr/>
        </p:nvSpPr>
        <p:spPr>
          <a:xfrm>
            <a:off x="2725490" y="3206128"/>
            <a:ext cx="169545" cy="629920"/>
          </a:xfrm>
          <a:custGeom>
            <a:avLst/>
            <a:gdLst/>
            <a:ahLst/>
            <a:cxnLst/>
            <a:rect l="l" t="t" r="r" b="b"/>
            <a:pathLst>
              <a:path w="339089" h="1259840">
                <a:moveTo>
                  <a:pt x="318960" y="509460"/>
                </a:moveTo>
                <a:lnTo>
                  <a:pt x="176923" y="509460"/>
                </a:lnTo>
                <a:lnTo>
                  <a:pt x="19659" y="509460"/>
                </a:lnTo>
                <a:lnTo>
                  <a:pt x="29565" y="592759"/>
                </a:lnTo>
                <a:lnTo>
                  <a:pt x="51358" y="636295"/>
                </a:lnTo>
                <a:lnTo>
                  <a:pt x="73152" y="652970"/>
                </a:lnTo>
                <a:lnTo>
                  <a:pt x="83058" y="655650"/>
                </a:lnTo>
                <a:lnTo>
                  <a:pt x="255562" y="655650"/>
                </a:lnTo>
                <a:lnTo>
                  <a:pt x="292214" y="651738"/>
                </a:lnTo>
                <a:lnTo>
                  <a:pt x="311035" y="635215"/>
                </a:lnTo>
                <a:lnTo>
                  <a:pt x="317969" y="592353"/>
                </a:lnTo>
                <a:lnTo>
                  <a:pt x="318960" y="509460"/>
                </a:lnTo>
                <a:close/>
              </a:path>
              <a:path w="339089" h="1259840">
                <a:moveTo>
                  <a:pt x="318960" y="0"/>
                </a:moveTo>
                <a:lnTo>
                  <a:pt x="176923" y="0"/>
                </a:lnTo>
                <a:lnTo>
                  <a:pt x="19659" y="0"/>
                </a:lnTo>
                <a:lnTo>
                  <a:pt x="29565" y="83299"/>
                </a:lnTo>
                <a:lnTo>
                  <a:pt x="51358" y="126834"/>
                </a:lnTo>
                <a:lnTo>
                  <a:pt x="73152" y="143497"/>
                </a:lnTo>
                <a:lnTo>
                  <a:pt x="83058" y="146189"/>
                </a:lnTo>
                <a:lnTo>
                  <a:pt x="255562" y="146189"/>
                </a:lnTo>
                <a:lnTo>
                  <a:pt x="292214" y="142278"/>
                </a:lnTo>
                <a:lnTo>
                  <a:pt x="311035" y="125755"/>
                </a:lnTo>
                <a:lnTo>
                  <a:pt x="317969" y="82892"/>
                </a:lnTo>
                <a:lnTo>
                  <a:pt x="318960" y="0"/>
                </a:lnTo>
                <a:close/>
              </a:path>
              <a:path w="339089" h="1259840">
                <a:moveTo>
                  <a:pt x="338607" y="1113523"/>
                </a:moveTo>
                <a:lnTo>
                  <a:pt x="177927" y="1113523"/>
                </a:lnTo>
                <a:lnTo>
                  <a:pt x="0" y="1113523"/>
                </a:lnTo>
                <a:lnTo>
                  <a:pt x="11214" y="1196835"/>
                </a:lnTo>
                <a:lnTo>
                  <a:pt x="35890" y="1240370"/>
                </a:lnTo>
                <a:lnTo>
                  <a:pt x="60553" y="1257033"/>
                </a:lnTo>
                <a:lnTo>
                  <a:pt x="71767" y="1259713"/>
                </a:lnTo>
                <a:lnTo>
                  <a:pt x="266877" y="1259713"/>
                </a:lnTo>
                <a:lnTo>
                  <a:pt x="308343" y="1255826"/>
                </a:lnTo>
                <a:lnTo>
                  <a:pt x="329641" y="1239304"/>
                </a:lnTo>
                <a:lnTo>
                  <a:pt x="337489" y="1196441"/>
                </a:lnTo>
                <a:lnTo>
                  <a:pt x="338607" y="1113523"/>
                </a:lnTo>
                <a:close/>
              </a:path>
            </a:pathLst>
          </a:custGeom>
          <a:solidFill>
            <a:srgbClr val="DBDCDF">
              <a:alpha val="50000"/>
            </a:srgbClr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49" name="bg object 49"/>
          <p:cNvSpPr/>
          <p:nvPr/>
        </p:nvSpPr>
        <p:spPr>
          <a:xfrm>
            <a:off x="2801713" y="2581627"/>
            <a:ext cx="17145" cy="91440"/>
          </a:xfrm>
          <a:custGeom>
            <a:avLst/>
            <a:gdLst/>
            <a:ahLst/>
            <a:cxnLst/>
            <a:rect l="l" t="t" r="r" b="b"/>
            <a:pathLst>
              <a:path w="34289" h="182879">
                <a:moveTo>
                  <a:pt x="22186" y="0"/>
                </a:moveTo>
                <a:lnTo>
                  <a:pt x="11518" y="0"/>
                </a:lnTo>
                <a:lnTo>
                  <a:pt x="7150" y="4330"/>
                </a:lnTo>
                <a:lnTo>
                  <a:pt x="7150" y="37515"/>
                </a:lnTo>
                <a:lnTo>
                  <a:pt x="2857" y="40551"/>
                </a:lnTo>
                <a:lnTo>
                  <a:pt x="0" y="45529"/>
                </a:lnTo>
                <a:lnTo>
                  <a:pt x="0" y="56934"/>
                </a:lnTo>
                <a:lnTo>
                  <a:pt x="2857" y="61950"/>
                </a:lnTo>
                <a:lnTo>
                  <a:pt x="7150" y="64998"/>
                </a:lnTo>
                <a:lnTo>
                  <a:pt x="7150" y="72618"/>
                </a:lnTo>
                <a:lnTo>
                  <a:pt x="2857" y="75666"/>
                </a:lnTo>
                <a:lnTo>
                  <a:pt x="0" y="80683"/>
                </a:lnTo>
                <a:lnTo>
                  <a:pt x="0" y="92024"/>
                </a:lnTo>
                <a:lnTo>
                  <a:pt x="2857" y="97040"/>
                </a:lnTo>
                <a:lnTo>
                  <a:pt x="7150" y="100101"/>
                </a:lnTo>
                <a:lnTo>
                  <a:pt x="7150" y="107708"/>
                </a:lnTo>
                <a:lnTo>
                  <a:pt x="2857" y="110769"/>
                </a:lnTo>
                <a:lnTo>
                  <a:pt x="0" y="115773"/>
                </a:lnTo>
                <a:lnTo>
                  <a:pt x="0" y="127177"/>
                </a:lnTo>
                <a:lnTo>
                  <a:pt x="2857" y="132194"/>
                </a:lnTo>
                <a:lnTo>
                  <a:pt x="7150" y="135191"/>
                </a:lnTo>
                <a:lnTo>
                  <a:pt x="7150" y="178409"/>
                </a:lnTo>
                <a:lnTo>
                  <a:pt x="11518" y="182740"/>
                </a:lnTo>
                <a:lnTo>
                  <a:pt x="22186" y="182740"/>
                </a:lnTo>
                <a:lnTo>
                  <a:pt x="26530" y="178409"/>
                </a:lnTo>
                <a:lnTo>
                  <a:pt x="26530" y="135191"/>
                </a:lnTo>
                <a:lnTo>
                  <a:pt x="30860" y="132194"/>
                </a:lnTo>
                <a:lnTo>
                  <a:pt x="33743" y="127177"/>
                </a:lnTo>
                <a:lnTo>
                  <a:pt x="33743" y="115773"/>
                </a:lnTo>
                <a:lnTo>
                  <a:pt x="30860" y="110769"/>
                </a:lnTo>
                <a:lnTo>
                  <a:pt x="26530" y="107708"/>
                </a:lnTo>
                <a:lnTo>
                  <a:pt x="26530" y="100101"/>
                </a:lnTo>
                <a:lnTo>
                  <a:pt x="30860" y="97091"/>
                </a:lnTo>
                <a:lnTo>
                  <a:pt x="33743" y="92024"/>
                </a:lnTo>
                <a:lnTo>
                  <a:pt x="33743" y="86372"/>
                </a:lnTo>
                <a:lnTo>
                  <a:pt x="33743" y="80683"/>
                </a:lnTo>
                <a:lnTo>
                  <a:pt x="30860" y="75666"/>
                </a:lnTo>
                <a:lnTo>
                  <a:pt x="26530" y="72618"/>
                </a:lnTo>
                <a:lnTo>
                  <a:pt x="26530" y="64998"/>
                </a:lnTo>
                <a:lnTo>
                  <a:pt x="30860" y="61950"/>
                </a:lnTo>
                <a:lnTo>
                  <a:pt x="33743" y="56934"/>
                </a:lnTo>
                <a:lnTo>
                  <a:pt x="33743" y="45529"/>
                </a:lnTo>
                <a:lnTo>
                  <a:pt x="30860" y="40551"/>
                </a:lnTo>
                <a:lnTo>
                  <a:pt x="26530" y="37515"/>
                </a:lnTo>
                <a:lnTo>
                  <a:pt x="26530" y="4330"/>
                </a:lnTo>
                <a:lnTo>
                  <a:pt x="22186" y="0"/>
                </a:lnTo>
                <a:close/>
              </a:path>
            </a:pathLst>
          </a:custGeom>
          <a:solidFill>
            <a:srgbClr val="E5E5E5">
              <a:alpha val="50000"/>
            </a:srgbClr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50" name="bg object 50"/>
          <p:cNvSpPr/>
          <p:nvPr/>
        </p:nvSpPr>
        <p:spPr>
          <a:xfrm>
            <a:off x="2764830" y="2657594"/>
            <a:ext cx="90805" cy="299085"/>
          </a:xfrm>
          <a:custGeom>
            <a:avLst/>
            <a:gdLst/>
            <a:ahLst/>
            <a:cxnLst/>
            <a:rect l="l" t="t" r="r" b="b"/>
            <a:pathLst>
              <a:path w="181610" h="598170">
                <a:moveTo>
                  <a:pt x="100253" y="0"/>
                </a:moveTo>
                <a:lnTo>
                  <a:pt x="81000" y="0"/>
                </a:lnTo>
                <a:lnTo>
                  <a:pt x="0" y="597598"/>
                </a:lnTo>
                <a:lnTo>
                  <a:pt x="181216" y="597598"/>
                </a:lnTo>
                <a:lnTo>
                  <a:pt x="100253" y="0"/>
                </a:lnTo>
                <a:close/>
              </a:path>
            </a:pathLst>
          </a:custGeom>
          <a:solidFill>
            <a:srgbClr val="9AB0D5">
              <a:alpha val="50000"/>
            </a:srgbClr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51" name="bg object 51"/>
          <p:cNvSpPr/>
          <p:nvPr/>
        </p:nvSpPr>
        <p:spPr>
          <a:xfrm>
            <a:off x="0" y="3790017"/>
            <a:ext cx="9144000" cy="554355"/>
          </a:xfrm>
          <a:custGeom>
            <a:avLst/>
            <a:gdLst/>
            <a:ahLst/>
            <a:cxnLst/>
            <a:rect l="l" t="t" r="r" b="b"/>
            <a:pathLst>
              <a:path w="18288000" h="1108709">
                <a:moveTo>
                  <a:pt x="6770443" y="0"/>
                </a:moveTo>
                <a:lnTo>
                  <a:pt x="6587017" y="0"/>
                </a:lnTo>
                <a:lnTo>
                  <a:pt x="6540682" y="1269"/>
                </a:lnTo>
                <a:lnTo>
                  <a:pt x="6494118" y="1269"/>
                </a:lnTo>
                <a:lnTo>
                  <a:pt x="6400232" y="3809"/>
                </a:lnTo>
                <a:lnTo>
                  <a:pt x="6352873" y="6349"/>
                </a:lnTo>
                <a:lnTo>
                  <a:pt x="6305210" y="7619"/>
                </a:lnTo>
                <a:lnTo>
                  <a:pt x="6061713" y="20319"/>
                </a:lnTo>
                <a:lnTo>
                  <a:pt x="5859581" y="35559"/>
                </a:lnTo>
                <a:lnTo>
                  <a:pt x="5807874" y="40639"/>
                </a:lnTo>
                <a:lnTo>
                  <a:pt x="5755662" y="44449"/>
                </a:lnTo>
                <a:lnTo>
                  <a:pt x="5595802" y="59689"/>
                </a:lnTo>
                <a:lnTo>
                  <a:pt x="5541380" y="66039"/>
                </a:lnTo>
                <a:lnTo>
                  <a:pt x="5486358" y="71119"/>
                </a:lnTo>
                <a:lnTo>
                  <a:pt x="5317515" y="90169"/>
                </a:lnTo>
                <a:lnTo>
                  <a:pt x="5259913" y="97789"/>
                </a:lnTo>
                <a:lnTo>
                  <a:pt x="5201620" y="104139"/>
                </a:lnTo>
                <a:lnTo>
                  <a:pt x="5157542" y="110489"/>
                </a:lnTo>
                <a:lnTo>
                  <a:pt x="5113560" y="115569"/>
                </a:lnTo>
                <a:lnTo>
                  <a:pt x="5069667" y="121919"/>
                </a:lnTo>
                <a:lnTo>
                  <a:pt x="5025859" y="126999"/>
                </a:lnTo>
                <a:lnTo>
                  <a:pt x="4982127" y="133349"/>
                </a:lnTo>
                <a:lnTo>
                  <a:pt x="4938467" y="138429"/>
                </a:lnTo>
                <a:lnTo>
                  <a:pt x="4851335" y="151129"/>
                </a:lnTo>
                <a:lnTo>
                  <a:pt x="4807851" y="156209"/>
                </a:lnTo>
                <a:lnTo>
                  <a:pt x="4461112" y="207009"/>
                </a:lnTo>
                <a:lnTo>
                  <a:pt x="4417818" y="214629"/>
                </a:lnTo>
                <a:lnTo>
                  <a:pt x="4287852" y="233679"/>
                </a:lnTo>
                <a:lnTo>
                  <a:pt x="4244480" y="241299"/>
                </a:lnTo>
                <a:lnTo>
                  <a:pt x="4201074" y="247649"/>
                </a:lnTo>
                <a:lnTo>
                  <a:pt x="4157626" y="255269"/>
                </a:lnTo>
                <a:lnTo>
                  <a:pt x="4070583" y="267969"/>
                </a:lnTo>
                <a:lnTo>
                  <a:pt x="3406665" y="374649"/>
                </a:lnTo>
                <a:lnTo>
                  <a:pt x="3361408" y="382269"/>
                </a:lnTo>
                <a:lnTo>
                  <a:pt x="3315992" y="388619"/>
                </a:lnTo>
                <a:lnTo>
                  <a:pt x="3224655" y="403859"/>
                </a:lnTo>
                <a:lnTo>
                  <a:pt x="3178722" y="410209"/>
                </a:lnTo>
                <a:lnTo>
                  <a:pt x="3086296" y="425449"/>
                </a:lnTo>
                <a:lnTo>
                  <a:pt x="3039790" y="431799"/>
                </a:lnTo>
                <a:lnTo>
                  <a:pt x="2993081" y="439419"/>
                </a:lnTo>
                <a:lnTo>
                  <a:pt x="2946162" y="445769"/>
                </a:lnTo>
                <a:lnTo>
                  <a:pt x="2899027" y="453389"/>
                </a:lnTo>
                <a:lnTo>
                  <a:pt x="2851670" y="459739"/>
                </a:lnTo>
                <a:lnTo>
                  <a:pt x="2756264" y="474979"/>
                </a:lnTo>
                <a:lnTo>
                  <a:pt x="2659895" y="487679"/>
                </a:lnTo>
                <a:lnTo>
                  <a:pt x="2611333" y="495299"/>
                </a:lnTo>
                <a:lnTo>
                  <a:pt x="2562512" y="501649"/>
                </a:lnTo>
                <a:lnTo>
                  <a:pt x="2513425" y="509269"/>
                </a:lnTo>
                <a:lnTo>
                  <a:pt x="2414429" y="521969"/>
                </a:lnTo>
                <a:lnTo>
                  <a:pt x="2364507" y="529589"/>
                </a:lnTo>
                <a:lnTo>
                  <a:pt x="2161849" y="554989"/>
                </a:lnTo>
                <a:lnTo>
                  <a:pt x="2110411" y="562609"/>
                </a:lnTo>
                <a:lnTo>
                  <a:pt x="1901375" y="588009"/>
                </a:lnTo>
                <a:lnTo>
                  <a:pt x="1848265" y="593089"/>
                </a:lnTo>
                <a:lnTo>
                  <a:pt x="1686789" y="612139"/>
                </a:lnTo>
                <a:lnTo>
                  <a:pt x="1632228" y="617219"/>
                </a:lnTo>
                <a:lnTo>
                  <a:pt x="1521966" y="629919"/>
                </a:lnTo>
                <a:lnTo>
                  <a:pt x="1466252" y="634999"/>
                </a:lnTo>
                <a:lnTo>
                  <a:pt x="1410141" y="641349"/>
                </a:lnTo>
                <a:lnTo>
                  <a:pt x="1296704" y="651509"/>
                </a:lnTo>
                <a:lnTo>
                  <a:pt x="1239365" y="657859"/>
                </a:lnTo>
                <a:lnTo>
                  <a:pt x="886255" y="688339"/>
                </a:lnTo>
                <a:lnTo>
                  <a:pt x="825832" y="692149"/>
                </a:lnTo>
                <a:lnTo>
                  <a:pt x="703584" y="702309"/>
                </a:lnTo>
                <a:lnTo>
                  <a:pt x="579424" y="709929"/>
                </a:lnTo>
                <a:lnTo>
                  <a:pt x="516612" y="715009"/>
                </a:lnTo>
                <a:lnTo>
                  <a:pt x="62667" y="741679"/>
                </a:lnTo>
                <a:lnTo>
                  <a:pt x="0" y="744219"/>
                </a:lnTo>
                <a:lnTo>
                  <a:pt x="0" y="1108709"/>
                </a:lnTo>
                <a:lnTo>
                  <a:pt x="18288000" y="982979"/>
                </a:lnTo>
                <a:lnTo>
                  <a:pt x="18288000" y="612139"/>
                </a:lnTo>
                <a:lnTo>
                  <a:pt x="11589144" y="612139"/>
                </a:lnTo>
                <a:lnTo>
                  <a:pt x="11543846" y="610869"/>
                </a:lnTo>
                <a:lnTo>
                  <a:pt x="11498615" y="610869"/>
                </a:lnTo>
                <a:lnTo>
                  <a:pt x="11227510" y="603249"/>
                </a:lnTo>
                <a:lnTo>
                  <a:pt x="11182185" y="600709"/>
                </a:lnTo>
                <a:lnTo>
                  <a:pt x="11136765" y="599439"/>
                </a:lnTo>
                <a:lnTo>
                  <a:pt x="10953737" y="589279"/>
                </a:lnTo>
                <a:lnTo>
                  <a:pt x="10907542" y="585469"/>
                </a:lnTo>
                <a:lnTo>
                  <a:pt x="10861131" y="582929"/>
                </a:lnTo>
                <a:lnTo>
                  <a:pt x="10720402" y="571499"/>
                </a:lnTo>
                <a:lnTo>
                  <a:pt x="10672926" y="566419"/>
                </a:lnTo>
                <a:lnTo>
                  <a:pt x="10625133" y="562609"/>
                </a:lnTo>
                <a:lnTo>
                  <a:pt x="10479652" y="547369"/>
                </a:lnTo>
                <a:lnTo>
                  <a:pt x="10430390" y="541019"/>
                </a:lnTo>
                <a:lnTo>
                  <a:pt x="10380710" y="535939"/>
                </a:lnTo>
                <a:lnTo>
                  <a:pt x="10280016" y="523239"/>
                </a:lnTo>
                <a:lnTo>
                  <a:pt x="10228961" y="515619"/>
                </a:lnTo>
                <a:lnTo>
                  <a:pt x="10177407" y="509269"/>
                </a:lnTo>
                <a:lnTo>
                  <a:pt x="10019551" y="486409"/>
                </a:lnTo>
                <a:lnTo>
                  <a:pt x="9800866" y="450849"/>
                </a:lnTo>
                <a:lnTo>
                  <a:pt x="9629988" y="420369"/>
                </a:lnTo>
                <a:lnTo>
                  <a:pt x="9571613" y="408939"/>
                </a:lnTo>
                <a:lnTo>
                  <a:pt x="9512496" y="398779"/>
                </a:lnTo>
                <a:lnTo>
                  <a:pt x="9452618" y="386079"/>
                </a:lnTo>
                <a:lnTo>
                  <a:pt x="9391959" y="374649"/>
                </a:lnTo>
                <a:lnTo>
                  <a:pt x="9205086" y="336549"/>
                </a:lnTo>
                <a:lnTo>
                  <a:pt x="8963340" y="284479"/>
                </a:lnTo>
                <a:lnTo>
                  <a:pt x="8680786" y="227329"/>
                </a:lnTo>
                <a:lnTo>
                  <a:pt x="8572129" y="207009"/>
                </a:lnTo>
                <a:lnTo>
                  <a:pt x="8518663" y="195579"/>
                </a:lnTo>
                <a:lnTo>
                  <a:pt x="8465745" y="186689"/>
                </a:lnTo>
                <a:lnTo>
                  <a:pt x="8413359" y="176529"/>
                </a:lnTo>
                <a:lnTo>
                  <a:pt x="8361485" y="167639"/>
                </a:lnTo>
                <a:lnTo>
                  <a:pt x="8310105" y="157479"/>
                </a:lnTo>
                <a:lnTo>
                  <a:pt x="8259200" y="148589"/>
                </a:lnTo>
                <a:lnTo>
                  <a:pt x="8208753" y="140969"/>
                </a:lnTo>
                <a:lnTo>
                  <a:pt x="8158744" y="132079"/>
                </a:lnTo>
                <a:lnTo>
                  <a:pt x="8109154" y="124459"/>
                </a:lnTo>
                <a:lnTo>
                  <a:pt x="8059966" y="115569"/>
                </a:lnTo>
                <a:lnTo>
                  <a:pt x="8011161" y="107949"/>
                </a:lnTo>
                <a:lnTo>
                  <a:pt x="7962720" y="101599"/>
                </a:lnTo>
                <a:lnTo>
                  <a:pt x="7914625" y="93979"/>
                </a:lnTo>
                <a:lnTo>
                  <a:pt x="7678687" y="62229"/>
                </a:lnTo>
                <a:lnTo>
                  <a:pt x="7494272" y="41909"/>
                </a:lnTo>
                <a:lnTo>
                  <a:pt x="7448616" y="38099"/>
                </a:lnTo>
                <a:lnTo>
                  <a:pt x="7403101" y="33019"/>
                </a:lnTo>
                <a:lnTo>
                  <a:pt x="7267226" y="21589"/>
                </a:lnTo>
                <a:lnTo>
                  <a:pt x="7222094" y="19049"/>
                </a:lnTo>
                <a:lnTo>
                  <a:pt x="7177013" y="15239"/>
                </a:lnTo>
                <a:lnTo>
                  <a:pt x="7086923" y="10159"/>
                </a:lnTo>
                <a:lnTo>
                  <a:pt x="7041878" y="8889"/>
                </a:lnTo>
                <a:lnTo>
                  <a:pt x="6996809" y="6349"/>
                </a:lnTo>
                <a:lnTo>
                  <a:pt x="6770443" y="0"/>
                </a:lnTo>
                <a:close/>
              </a:path>
              <a:path w="18288000" h="1108709">
                <a:moveTo>
                  <a:pt x="16735334" y="431799"/>
                </a:moveTo>
                <a:lnTo>
                  <a:pt x="16142897" y="431799"/>
                </a:lnTo>
                <a:lnTo>
                  <a:pt x="15867989" y="438149"/>
                </a:lnTo>
                <a:lnTo>
                  <a:pt x="15812779" y="440689"/>
                </a:lnTo>
                <a:lnTo>
                  <a:pt x="15702222" y="443229"/>
                </a:lnTo>
                <a:lnTo>
                  <a:pt x="15536214" y="450849"/>
                </a:lnTo>
                <a:lnTo>
                  <a:pt x="15480877" y="452119"/>
                </a:lnTo>
                <a:lnTo>
                  <a:pt x="15259832" y="462279"/>
                </a:lnTo>
                <a:lnTo>
                  <a:pt x="15204702" y="466089"/>
                </a:lnTo>
                <a:lnTo>
                  <a:pt x="15039813" y="473709"/>
                </a:lnTo>
                <a:lnTo>
                  <a:pt x="14985054" y="477519"/>
                </a:lnTo>
                <a:lnTo>
                  <a:pt x="14930416" y="480059"/>
                </a:lnTo>
                <a:lnTo>
                  <a:pt x="14875910" y="483869"/>
                </a:lnTo>
                <a:lnTo>
                  <a:pt x="14821549" y="486409"/>
                </a:lnTo>
                <a:lnTo>
                  <a:pt x="14767342" y="490219"/>
                </a:lnTo>
                <a:lnTo>
                  <a:pt x="14713302" y="492759"/>
                </a:lnTo>
                <a:lnTo>
                  <a:pt x="14659439" y="496569"/>
                </a:lnTo>
                <a:lnTo>
                  <a:pt x="14605766" y="499109"/>
                </a:lnTo>
                <a:lnTo>
                  <a:pt x="14552294" y="502919"/>
                </a:lnTo>
                <a:lnTo>
                  <a:pt x="14445996" y="509269"/>
                </a:lnTo>
                <a:lnTo>
                  <a:pt x="14340637" y="516889"/>
                </a:lnTo>
                <a:lnTo>
                  <a:pt x="13831109" y="548639"/>
                </a:lnTo>
                <a:lnTo>
                  <a:pt x="13782010" y="551179"/>
                </a:lnTo>
                <a:lnTo>
                  <a:pt x="13733293" y="554989"/>
                </a:lnTo>
                <a:lnTo>
                  <a:pt x="13637053" y="560069"/>
                </a:lnTo>
                <a:lnTo>
                  <a:pt x="13589552" y="563879"/>
                </a:lnTo>
                <a:lnTo>
                  <a:pt x="13403943" y="574039"/>
                </a:lnTo>
                <a:lnTo>
                  <a:pt x="13358695" y="575309"/>
                </a:lnTo>
                <a:lnTo>
                  <a:pt x="13225908" y="582929"/>
                </a:lnTo>
                <a:lnTo>
                  <a:pt x="13182669" y="584199"/>
                </a:lnTo>
                <a:lnTo>
                  <a:pt x="13139960" y="586739"/>
                </a:lnTo>
                <a:lnTo>
                  <a:pt x="12856799" y="595629"/>
                </a:lnTo>
                <a:lnTo>
                  <a:pt x="12749096" y="596899"/>
                </a:lnTo>
                <a:lnTo>
                  <a:pt x="12489512" y="603249"/>
                </a:lnTo>
                <a:lnTo>
                  <a:pt x="12389122" y="604519"/>
                </a:lnTo>
                <a:lnTo>
                  <a:pt x="12241722" y="608329"/>
                </a:lnTo>
                <a:lnTo>
                  <a:pt x="12193357" y="608329"/>
                </a:lnTo>
                <a:lnTo>
                  <a:pt x="12145342" y="609599"/>
                </a:lnTo>
                <a:lnTo>
                  <a:pt x="12097658" y="609599"/>
                </a:lnTo>
                <a:lnTo>
                  <a:pt x="12050284" y="610869"/>
                </a:lnTo>
                <a:lnTo>
                  <a:pt x="12003199" y="610869"/>
                </a:lnTo>
                <a:lnTo>
                  <a:pt x="11956385" y="612139"/>
                </a:lnTo>
                <a:lnTo>
                  <a:pt x="18288000" y="612139"/>
                </a:lnTo>
                <a:lnTo>
                  <a:pt x="18288000" y="604519"/>
                </a:lnTo>
                <a:lnTo>
                  <a:pt x="18075607" y="558799"/>
                </a:lnTo>
                <a:lnTo>
                  <a:pt x="18033832" y="551179"/>
                </a:lnTo>
                <a:lnTo>
                  <a:pt x="17991507" y="542289"/>
                </a:lnTo>
                <a:lnTo>
                  <a:pt x="17905254" y="527049"/>
                </a:lnTo>
                <a:lnTo>
                  <a:pt x="17861348" y="520699"/>
                </a:lnTo>
                <a:lnTo>
                  <a:pt x="17816937" y="513079"/>
                </a:lnTo>
                <a:lnTo>
                  <a:pt x="17680794" y="494029"/>
                </a:lnTo>
                <a:lnTo>
                  <a:pt x="17492900" y="473709"/>
                </a:lnTo>
                <a:lnTo>
                  <a:pt x="17444865" y="469899"/>
                </a:lnTo>
                <a:lnTo>
                  <a:pt x="17396427" y="464819"/>
                </a:lnTo>
                <a:lnTo>
                  <a:pt x="17248817" y="453389"/>
                </a:lnTo>
                <a:lnTo>
                  <a:pt x="17148609" y="448309"/>
                </a:lnTo>
                <a:lnTo>
                  <a:pt x="17097998" y="444499"/>
                </a:lnTo>
                <a:lnTo>
                  <a:pt x="17047065" y="441959"/>
                </a:lnTo>
                <a:lnTo>
                  <a:pt x="16995821" y="440689"/>
                </a:lnTo>
                <a:lnTo>
                  <a:pt x="16944278" y="438149"/>
                </a:lnTo>
                <a:lnTo>
                  <a:pt x="16892446" y="436879"/>
                </a:lnTo>
                <a:lnTo>
                  <a:pt x="16840337" y="434339"/>
                </a:lnTo>
                <a:lnTo>
                  <a:pt x="16735334" y="431799"/>
                </a:lnTo>
                <a:close/>
              </a:path>
              <a:path w="18288000" h="1108709">
                <a:moveTo>
                  <a:pt x="16629360" y="430529"/>
                </a:moveTo>
                <a:lnTo>
                  <a:pt x="16252116" y="430529"/>
                </a:lnTo>
                <a:lnTo>
                  <a:pt x="16197571" y="431799"/>
                </a:lnTo>
                <a:lnTo>
                  <a:pt x="16682463" y="431799"/>
                </a:lnTo>
                <a:lnTo>
                  <a:pt x="16629360" y="430529"/>
                </a:lnTo>
                <a:close/>
              </a:path>
              <a:path w="18288000" h="1108709">
                <a:moveTo>
                  <a:pt x="16522506" y="429259"/>
                </a:moveTo>
                <a:lnTo>
                  <a:pt x="16360773" y="429259"/>
                </a:lnTo>
                <a:lnTo>
                  <a:pt x="16306521" y="430529"/>
                </a:lnTo>
                <a:lnTo>
                  <a:pt x="16576038" y="430529"/>
                </a:lnTo>
                <a:lnTo>
                  <a:pt x="16522506" y="429259"/>
                </a:lnTo>
                <a:close/>
              </a:path>
            </a:pathLst>
          </a:custGeom>
          <a:solidFill>
            <a:srgbClr val="EDBD6F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52" name="bg object 52"/>
          <p:cNvSpPr/>
          <p:nvPr/>
        </p:nvSpPr>
        <p:spPr>
          <a:xfrm>
            <a:off x="9082397" y="4180531"/>
            <a:ext cx="61913" cy="29845"/>
          </a:xfrm>
          <a:custGeom>
            <a:avLst/>
            <a:gdLst/>
            <a:ahLst/>
            <a:cxnLst/>
            <a:rect l="l" t="t" r="r" b="b"/>
            <a:pathLst>
              <a:path w="123825" h="59690">
                <a:moveTo>
                  <a:pt x="123206" y="0"/>
                </a:moveTo>
                <a:lnTo>
                  <a:pt x="0" y="59330"/>
                </a:lnTo>
                <a:lnTo>
                  <a:pt x="123206" y="59330"/>
                </a:lnTo>
                <a:lnTo>
                  <a:pt x="123206" y="0"/>
                </a:lnTo>
                <a:close/>
              </a:path>
            </a:pathLst>
          </a:custGeom>
          <a:solidFill>
            <a:srgbClr val="F8E1A8">
              <a:alpha val="50000"/>
            </a:srgbClr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53" name="bg object 53"/>
          <p:cNvSpPr/>
          <p:nvPr/>
        </p:nvSpPr>
        <p:spPr>
          <a:xfrm>
            <a:off x="8909812" y="4141294"/>
            <a:ext cx="234315" cy="125730"/>
          </a:xfrm>
          <a:custGeom>
            <a:avLst/>
            <a:gdLst/>
            <a:ahLst/>
            <a:cxnLst/>
            <a:rect l="l" t="t" r="r" b="b"/>
            <a:pathLst>
              <a:path w="468630" h="251459">
                <a:moveTo>
                  <a:pt x="468376" y="0"/>
                </a:moveTo>
                <a:lnTo>
                  <a:pt x="464531" y="1436"/>
                </a:lnTo>
                <a:lnTo>
                  <a:pt x="412822" y="21299"/>
                </a:lnTo>
                <a:lnTo>
                  <a:pt x="232398" y="92941"/>
                </a:lnTo>
                <a:lnTo>
                  <a:pt x="217421" y="98369"/>
                </a:lnTo>
                <a:lnTo>
                  <a:pt x="152899" y="130996"/>
                </a:lnTo>
                <a:lnTo>
                  <a:pt x="81531" y="179854"/>
                </a:lnTo>
                <a:lnTo>
                  <a:pt x="23736" y="224305"/>
                </a:lnTo>
                <a:lnTo>
                  <a:pt x="0" y="243655"/>
                </a:lnTo>
                <a:lnTo>
                  <a:pt x="468376" y="250967"/>
                </a:lnTo>
                <a:lnTo>
                  <a:pt x="468376" y="0"/>
                </a:lnTo>
                <a:close/>
              </a:path>
            </a:pathLst>
          </a:custGeom>
          <a:solidFill>
            <a:srgbClr val="EDBD6F">
              <a:alpha val="50000"/>
            </a:srgbClr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54" name="bg object 54"/>
          <p:cNvSpPr/>
          <p:nvPr/>
        </p:nvSpPr>
        <p:spPr>
          <a:xfrm>
            <a:off x="3414660" y="3411969"/>
            <a:ext cx="206692" cy="682308"/>
          </a:xfrm>
          <a:custGeom>
            <a:avLst/>
            <a:gdLst/>
            <a:ahLst/>
            <a:cxnLst/>
            <a:rect l="l" t="t" r="r" b="b"/>
            <a:pathLst>
              <a:path w="413384" h="1364615">
                <a:moveTo>
                  <a:pt x="78497" y="0"/>
                </a:moveTo>
                <a:lnTo>
                  <a:pt x="25678" y="8813"/>
                </a:lnTo>
                <a:lnTo>
                  <a:pt x="0" y="346815"/>
                </a:lnTo>
                <a:lnTo>
                  <a:pt x="18037" y="600662"/>
                </a:lnTo>
                <a:lnTo>
                  <a:pt x="103729" y="897414"/>
                </a:lnTo>
                <a:lnTo>
                  <a:pt x="281011" y="1364132"/>
                </a:lnTo>
                <a:lnTo>
                  <a:pt x="412977" y="1337741"/>
                </a:lnTo>
                <a:lnTo>
                  <a:pt x="409914" y="1330833"/>
                </a:lnTo>
                <a:lnTo>
                  <a:pt x="397711" y="1299967"/>
                </a:lnTo>
                <a:lnTo>
                  <a:pt x="378495" y="1248373"/>
                </a:lnTo>
                <a:lnTo>
                  <a:pt x="353575" y="1178454"/>
                </a:lnTo>
                <a:lnTo>
                  <a:pt x="339385" y="1137373"/>
                </a:lnTo>
                <a:lnTo>
                  <a:pt x="324259" y="1092612"/>
                </a:lnTo>
                <a:lnTo>
                  <a:pt x="308362" y="1044472"/>
                </a:lnTo>
                <a:lnTo>
                  <a:pt x="291856" y="993251"/>
                </a:lnTo>
                <a:lnTo>
                  <a:pt x="274906" y="939252"/>
                </a:lnTo>
                <a:lnTo>
                  <a:pt x="257674" y="882773"/>
                </a:lnTo>
                <a:lnTo>
                  <a:pt x="240325" y="824116"/>
                </a:lnTo>
                <a:lnTo>
                  <a:pt x="223022" y="763581"/>
                </a:lnTo>
                <a:lnTo>
                  <a:pt x="205928" y="701469"/>
                </a:lnTo>
                <a:lnTo>
                  <a:pt x="189207" y="638078"/>
                </a:lnTo>
                <a:lnTo>
                  <a:pt x="173023" y="573711"/>
                </a:lnTo>
                <a:lnTo>
                  <a:pt x="157539" y="508667"/>
                </a:lnTo>
                <a:lnTo>
                  <a:pt x="142919" y="443247"/>
                </a:lnTo>
                <a:lnTo>
                  <a:pt x="129326" y="377751"/>
                </a:lnTo>
                <a:lnTo>
                  <a:pt x="116923" y="312479"/>
                </a:lnTo>
                <a:lnTo>
                  <a:pt x="105875" y="247732"/>
                </a:lnTo>
                <a:lnTo>
                  <a:pt x="96345" y="183811"/>
                </a:lnTo>
                <a:lnTo>
                  <a:pt x="88496" y="121014"/>
                </a:lnTo>
                <a:lnTo>
                  <a:pt x="82493" y="59644"/>
                </a:lnTo>
                <a:lnTo>
                  <a:pt x="78497" y="0"/>
                </a:lnTo>
                <a:close/>
              </a:path>
            </a:pathLst>
          </a:custGeom>
          <a:solidFill>
            <a:srgbClr val="AA7248">
              <a:alpha val="50000"/>
            </a:srgbClr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55" name="bg object 55"/>
          <p:cNvSpPr/>
          <p:nvPr/>
        </p:nvSpPr>
        <p:spPr>
          <a:xfrm>
            <a:off x="2962313" y="3110344"/>
            <a:ext cx="897573" cy="1105535"/>
          </a:xfrm>
          <a:custGeom>
            <a:avLst/>
            <a:gdLst/>
            <a:ahLst/>
            <a:cxnLst/>
            <a:rect l="l" t="t" r="r" b="b"/>
            <a:pathLst>
              <a:path w="1795145" h="2211070">
                <a:moveTo>
                  <a:pt x="1664030" y="458139"/>
                </a:moveTo>
                <a:lnTo>
                  <a:pt x="1617357" y="413143"/>
                </a:lnTo>
                <a:lnTo>
                  <a:pt x="1555673" y="374116"/>
                </a:lnTo>
                <a:lnTo>
                  <a:pt x="1531023" y="358521"/>
                </a:lnTo>
                <a:lnTo>
                  <a:pt x="1485709" y="329844"/>
                </a:lnTo>
                <a:lnTo>
                  <a:pt x="1281645" y="285788"/>
                </a:lnTo>
                <a:lnTo>
                  <a:pt x="1017752" y="358521"/>
                </a:lnTo>
                <a:lnTo>
                  <a:pt x="1018806" y="354863"/>
                </a:lnTo>
                <a:lnTo>
                  <a:pt x="1023962" y="336816"/>
                </a:lnTo>
                <a:lnTo>
                  <a:pt x="1044067" y="288163"/>
                </a:lnTo>
                <a:lnTo>
                  <a:pt x="1080223" y="237223"/>
                </a:lnTo>
                <a:lnTo>
                  <a:pt x="1134643" y="208648"/>
                </a:lnTo>
                <a:lnTo>
                  <a:pt x="1077874" y="180378"/>
                </a:lnTo>
                <a:lnTo>
                  <a:pt x="1090764" y="169659"/>
                </a:lnTo>
                <a:lnTo>
                  <a:pt x="1124229" y="146812"/>
                </a:lnTo>
                <a:lnTo>
                  <a:pt x="1170470" y="125831"/>
                </a:lnTo>
                <a:lnTo>
                  <a:pt x="1221663" y="120662"/>
                </a:lnTo>
                <a:lnTo>
                  <a:pt x="1179233" y="80391"/>
                </a:lnTo>
                <a:lnTo>
                  <a:pt x="1194968" y="69164"/>
                </a:lnTo>
                <a:lnTo>
                  <a:pt x="1239481" y="44246"/>
                </a:lnTo>
                <a:lnTo>
                  <a:pt x="1308760" y="18694"/>
                </a:lnTo>
                <a:lnTo>
                  <a:pt x="1398778" y="5638"/>
                </a:lnTo>
                <a:lnTo>
                  <a:pt x="1342174" y="0"/>
                </a:lnTo>
                <a:lnTo>
                  <a:pt x="1206157" y="19710"/>
                </a:lnTo>
                <a:lnTo>
                  <a:pt x="1041400" y="119697"/>
                </a:lnTo>
                <a:lnTo>
                  <a:pt x="898601" y="354863"/>
                </a:lnTo>
                <a:lnTo>
                  <a:pt x="880046" y="327647"/>
                </a:lnTo>
                <a:lnTo>
                  <a:pt x="787069" y="222465"/>
                </a:lnTo>
                <a:lnTo>
                  <a:pt x="710234" y="170002"/>
                </a:lnTo>
                <a:lnTo>
                  <a:pt x="643115" y="125222"/>
                </a:lnTo>
                <a:lnTo>
                  <a:pt x="447725" y="80340"/>
                </a:lnTo>
                <a:lnTo>
                  <a:pt x="305028" y="80162"/>
                </a:lnTo>
                <a:lnTo>
                  <a:pt x="222199" y="93205"/>
                </a:lnTo>
                <a:lnTo>
                  <a:pt x="167513" y="131254"/>
                </a:lnTo>
                <a:lnTo>
                  <a:pt x="109220" y="206082"/>
                </a:lnTo>
                <a:lnTo>
                  <a:pt x="134137" y="196227"/>
                </a:lnTo>
                <a:lnTo>
                  <a:pt x="194767" y="178346"/>
                </a:lnTo>
                <a:lnTo>
                  <a:pt x="269913" y="170002"/>
                </a:lnTo>
                <a:lnTo>
                  <a:pt x="338404" y="188747"/>
                </a:lnTo>
                <a:lnTo>
                  <a:pt x="282308" y="264579"/>
                </a:lnTo>
                <a:lnTo>
                  <a:pt x="305727" y="250418"/>
                </a:lnTo>
                <a:lnTo>
                  <a:pt x="368833" y="226898"/>
                </a:lnTo>
                <a:lnTo>
                  <a:pt x="460908" y="222465"/>
                </a:lnTo>
                <a:lnTo>
                  <a:pt x="571258" y="265557"/>
                </a:lnTo>
                <a:lnTo>
                  <a:pt x="560425" y="268376"/>
                </a:lnTo>
                <a:lnTo>
                  <a:pt x="532625" y="278282"/>
                </a:lnTo>
                <a:lnTo>
                  <a:pt x="494830" y="297395"/>
                </a:lnTo>
                <a:lnTo>
                  <a:pt x="454088" y="327850"/>
                </a:lnTo>
                <a:lnTo>
                  <a:pt x="482612" y="327837"/>
                </a:lnTo>
                <a:lnTo>
                  <a:pt x="546239" y="334225"/>
                </a:lnTo>
                <a:lnTo>
                  <a:pt x="628904" y="358355"/>
                </a:lnTo>
                <a:lnTo>
                  <a:pt x="707072" y="410781"/>
                </a:lnTo>
                <a:lnTo>
                  <a:pt x="631558" y="419227"/>
                </a:lnTo>
                <a:lnTo>
                  <a:pt x="453555" y="483285"/>
                </a:lnTo>
                <a:lnTo>
                  <a:pt x="245859" y="661098"/>
                </a:lnTo>
                <a:lnTo>
                  <a:pt x="81305" y="1010754"/>
                </a:lnTo>
                <a:lnTo>
                  <a:pt x="103606" y="973747"/>
                </a:lnTo>
                <a:lnTo>
                  <a:pt x="161404" y="889279"/>
                </a:lnTo>
                <a:lnTo>
                  <a:pt x="241033" y="797140"/>
                </a:lnTo>
                <a:lnTo>
                  <a:pt x="328764" y="737146"/>
                </a:lnTo>
                <a:lnTo>
                  <a:pt x="320738" y="750557"/>
                </a:lnTo>
                <a:lnTo>
                  <a:pt x="302729" y="786511"/>
                </a:lnTo>
                <a:lnTo>
                  <a:pt x="283883" y="838593"/>
                </a:lnTo>
                <a:lnTo>
                  <a:pt x="273316" y="900391"/>
                </a:lnTo>
                <a:lnTo>
                  <a:pt x="290220" y="869149"/>
                </a:lnTo>
                <a:lnTo>
                  <a:pt x="334162" y="799617"/>
                </a:lnTo>
                <a:lnTo>
                  <a:pt x="387388" y="737146"/>
                </a:lnTo>
                <a:lnTo>
                  <a:pt x="395058" y="728129"/>
                </a:lnTo>
                <a:lnTo>
                  <a:pt x="462800" y="690968"/>
                </a:lnTo>
                <a:lnTo>
                  <a:pt x="458165" y="701484"/>
                </a:lnTo>
                <a:lnTo>
                  <a:pt x="447941" y="728713"/>
                </a:lnTo>
                <a:lnTo>
                  <a:pt x="437629" y="766127"/>
                </a:lnTo>
                <a:lnTo>
                  <a:pt x="432727" y="807250"/>
                </a:lnTo>
                <a:lnTo>
                  <a:pt x="445655" y="788771"/>
                </a:lnTo>
                <a:lnTo>
                  <a:pt x="483781" y="749858"/>
                </a:lnTo>
                <a:lnTo>
                  <a:pt x="546163" y="715289"/>
                </a:lnTo>
                <a:lnTo>
                  <a:pt x="631850" y="709866"/>
                </a:lnTo>
                <a:lnTo>
                  <a:pt x="612762" y="743254"/>
                </a:lnTo>
                <a:lnTo>
                  <a:pt x="581101" y="844448"/>
                </a:lnTo>
                <a:lnTo>
                  <a:pt x="575310" y="1014958"/>
                </a:lnTo>
                <a:lnTo>
                  <a:pt x="633831" y="1256334"/>
                </a:lnTo>
                <a:lnTo>
                  <a:pt x="633310" y="1240993"/>
                </a:lnTo>
                <a:lnTo>
                  <a:pt x="635000" y="1196657"/>
                </a:lnTo>
                <a:lnTo>
                  <a:pt x="643788" y="1125829"/>
                </a:lnTo>
                <a:lnTo>
                  <a:pt x="664540" y="1031036"/>
                </a:lnTo>
                <a:lnTo>
                  <a:pt x="672604" y="1036485"/>
                </a:lnTo>
                <a:lnTo>
                  <a:pt x="683793" y="1048512"/>
                </a:lnTo>
                <a:lnTo>
                  <a:pt x="701027" y="1067498"/>
                </a:lnTo>
                <a:lnTo>
                  <a:pt x="727202" y="1093825"/>
                </a:lnTo>
                <a:lnTo>
                  <a:pt x="722490" y="1067739"/>
                </a:lnTo>
                <a:lnTo>
                  <a:pt x="718032" y="1031036"/>
                </a:lnTo>
                <a:lnTo>
                  <a:pt x="714667" y="1003350"/>
                </a:lnTo>
                <a:lnTo>
                  <a:pt x="713181" y="921486"/>
                </a:lnTo>
                <a:lnTo>
                  <a:pt x="727481" y="842962"/>
                </a:lnTo>
                <a:lnTo>
                  <a:pt x="731329" y="849680"/>
                </a:lnTo>
                <a:lnTo>
                  <a:pt x="742594" y="867384"/>
                </a:lnTo>
                <a:lnTo>
                  <a:pt x="760882" y="892340"/>
                </a:lnTo>
                <a:lnTo>
                  <a:pt x="785749" y="920838"/>
                </a:lnTo>
                <a:lnTo>
                  <a:pt x="786168" y="905751"/>
                </a:lnTo>
                <a:lnTo>
                  <a:pt x="789520" y="866965"/>
                </a:lnTo>
                <a:lnTo>
                  <a:pt x="793813" y="842962"/>
                </a:lnTo>
                <a:lnTo>
                  <a:pt x="798944" y="814247"/>
                </a:lnTo>
                <a:lnTo>
                  <a:pt x="817600" y="757326"/>
                </a:lnTo>
                <a:lnTo>
                  <a:pt x="842010" y="712724"/>
                </a:lnTo>
                <a:lnTo>
                  <a:pt x="863104" y="690968"/>
                </a:lnTo>
                <a:lnTo>
                  <a:pt x="864984" y="689343"/>
                </a:lnTo>
                <a:lnTo>
                  <a:pt x="867232" y="687514"/>
                </a:lnTo>
                <a:lnTo>
                  <a:pt x="868451" y="686574"/>
                </a:lnTo>
                <a:lnTo>
                  <a:pt x="871258" y="684568"/>
                </a:lnTo>
                <a:lnTo>
                  <a:pt x="878243" y="679450"/>
                </a:lnTo>
                <a:lnTo>
                  <a:pt x="885571" y="674738"/>
                </a:lnTo>
                <a:lnTo>
                  <a:pt x="893279" y="670521"/>
                </a:lnTo>
                <a:lnTo>
                  <a:pt x="901407" y="666940"/>
                </a:lnTo>
                <a:lnTo>
                  <a:pt x="901598" y="667092"/>
                </a:lnTo>
                <a:lnTo>
                  <a:pt x="902042" y="666940"/>
                </a:lnTo>
                <a:lnTo>
                  <a:pt x="928141" y="657898"/>
                </a:lnTo>
                <a:lnTo>
                  <a:pt x="959408" y="652132"/>
                </a:lnTo>
                <a:lnTo>
                  <a:pt x="995819" y="650684"/>
                </a:lnTo>
                <a:lnTo>
                  <a:pt x="1037793" y="654456"/>
                </a:lnTo>
                <a:lnTo>
                  <a:pt x="1038809" y="655193"/>
                </a:lnTo>
                <a:lnTo>
                  <a:pt x="1039660" y="656082"/>
                </a:lnTo>
                <a:lnTo>
                  <a:pt x="1069594" y="660946"/>
                </a:lnTo>
                <a:lnTo>
                  <a:pt x="1140421" y="682269"/>
                </a:lnTo>
                <a:lnTo>
                  <a:pt x="1180338" y="700405"/>
                </a:lnTo>
                <a:lnTo>
                  <a:pt x="1222565" y="724611"/>
                </a:lnTo>
                <a:lnTo>
                  <a:pt x="1266647" y="755751"/>
                </a:lnTo>
                <a:lnTo>
                  <a:pt x="1312049" y="794664"/>
                </a:lnTo>
                <a:lnTo>
                  <a:pt x="1358303" y="842162"/>
                </a:lnTo>
                <a:lnTo>
                  <a:pt x="1359687" y="834263"/>
                </a:lnTo>
                <a:lnTo>
                  <a:pt x="1359115" y="812711"/>
                </a:lnTo>
                <a:lnTo>
                  <a:pt x="1349502" y="780694"/>
                </a:lnTo>
                <a:lnTo>
                  <a:pt x="1323746" y="741413"/>
                </a:lnTo>
                <a:lnTo>
                  <a:pt x="1347177" y="742962"/>
                </a:lnTo>
                <a:lnTo>
                  <a:pt x="1399882" y="756551"/>
                </a:lnTo>
                <a:lnTo>
                  <a:pt x="1455534" y="795604"/>
                </a:lnTo>
                <a:lnTo>
                  <a:pt x="1487754" y="873531"/>
                </a:lnTo>
                <a:lnTo>
                  <a:pt x="1491488" y="871093"/>
                </a:lnTo>
                <a:lnTo>
                  <a:pt x="1499222" y="860679"/>
                </a:lnTo>
                <a:lnTo>
                  <a:pt x="1505737" y="837590"/>
                </a:lnTo>
                <a:lnTo>
                  <a:pt x="1505826" y="797140"/>
                </a:lnTo>
                <a:lnTo>
                  <a:pt x="1519301" y="808520"/>
                </a:lnTo>
                <a:lnTo>
                  <a:pt x="1554365" y="841375"/>
                </a:lnTo>
                <a:lnTo>
                  <a:pt x="1602917" y="893724"/>
                </a:lnTo>
                <a:lnTo>
                  <a:pt x="1656918" y="963587"/>
                </a:lnTo>
                <a:lnTo>
                  <a:pt x="1639951" y="908570"/>
                </a:lnTo>
                <a:lnTo>
                  <a:pt x="1579194" y="797140"/>
                </a:lnTo>
                <a:lnTo>
                  <a:pt x="1567167" y="775055"/>
                </a:lnTo>
                <a:lnTo>
                  <a:pt x="1534185" y="741413"/>
                </a:lnTo>
                <a:lnTo>
                  <a:pt x="1445247" y="650684"/>
                </a:lnTo>
                <a:lnTo>
                  <a:pt x="1405686" y="610311"/>
                </a:lnTo>
                <a:lnTo>
                  <a:pt x="1122654" y="461606"/>
                </a:lnTo>
                <a:lnTo>
                  <a:pt x="1134999" y="455307"/>
                </a:lnTo>
                <a:lnTo>
                  <a:pt x="1170165" y="444715"/>
                </a:lnTo>
                <a:lnTo>
                  <a:pt x="1225308" y="442315"/>
                </a:lnTo>
                <a:lnTo>
                  <a:pt x="1297609" y="460565"/>
                </a:lnTo>
                <a:lnTo>
                  <a:pt x="1297698" y="453593"/>
                </a:lnTo>
                <a:lnTo>
                  <a:pt x="1294625" y="442315"/>
                </a:lnTo>
                <a:lnTo>
                  <a:pt x="1292872" y="435914"/>
                </a:lnTo>
                <a:lnTo>
                  <a:pt x="1275537" y="412343"/>
                </a:lnTo>
                <a:lnTo>
                  <a:pt x="1238046" y="387705"/>
                </a:lnTo>
                <a:lnTo>
                  <a:pt x="1258620" y="389394"/>
                </a:lnTo>
                <a:lnTo>
                  <a:pt x="1309547" y="397306"/>
                </a:lnTo>
                <a:lnTo>
                  <a:pt x="1374648" y="415709"/>
                </a:lnTo>
                <a:lnTo>
                  <a:pt x="1437741" y="448856"/>
                </a:lnTo>
                <a:lnTo>
                  <a:pt x="1434973" y="441693"/>
                </a:lnTo>
                <a:lnTo>
                  <a:pt x="1426349" y="423545"/>
                </a:lnTo>
                <a:lnTo>
                  <a:pt x="1411376" y="399364"/>
                </a:lnTo>
                <a:lnTo>
                  <a:pt x="1401318" y="387705"/>
                </a:lnTo>
                <a:lnTo>
                  <a:pt x="1389595" y="374116"/>
                </a:lnTo>
                <a:lnTo>
                  <a:pt x="1417307" y="374129"/>
                </a:lnTo>
                <a:lnTo>
                  <a:pt x="1486344" y="381165"/>
                </a:lnTo>
                <a:lnTo>
                  <a:pt x="1575625" y="405676"/>
                </a:lnTo>
                <a:lnTo>
                  <a:pt x="1664030" y="458139"/>
                </a:lnTo>
                <a:close/>
              </a:path>
              <a:path w="1795145" h="2211070">
                <a:moveTo>
                  <a:pt x="1794814" y="2032203"/>
                </a:moveTo>
                <a:lnTo>
                  <a:pt x="1783765" y="2010549"/>
                </a:lnTo>
                <a:lnTo>
                  <a:pt x="1730057" y="1951024"/>
                </a:lnTo>
                <a:lnTo>
                  <a:pt x="1737093" y="1937639"/>
                </a:lnTo>
                <a:lnTo>
                  <a:pt x="1742401" y="1923300"/>
                </a:lnTo>
                <a:lnTo>
                  <a:pt x="1745754" y="1908162"/>
                </a:lnTo>
                <a:lnTo>
                  <a:pt x="1746923" y="1892350"/>
                </a:lnTo>
                <a:lnTo>
                  <a:pt x="1738045" y="1848345"/>
                </a:lnTo>
                <a:lnTo>
                  <a:pt x="1713814" y="1812429"/>
                </a:lnTo>
                <a:lnTo>
                  <a:pt x="1694599" y="1799488"/>
                </a:lnTo>
                <a:lnTo>
                  <a:pt x="1677847" y="1788223"/>
                </a:lnTo>
                <a:lnTo>
                  <a:pt x="1633778" y="1779346"/>
                </a:lnTo>
                <a:lnTo>
                  <a:pt x="1616252" y="1780717"/>
                </a:lnTo>
                <a:lnTo>
                  <a:pt x="1599590" y="1784680"/>
                </a:lnTo>
                <a:lnTo>
                  <a:pt x="1583994" y="1791004"/>
                </a:lnTo>
                <a:lnTo>
                  <a:pt x="1569605" y="1799488"/>
                </a:lnTo>
                <a:lnTo>
                  <a:pt x="1567167" y="1792795"/>
                </a:lnTo>
                <a:lnTo>
                  <a:pt x="1551851" y="1750809"/>
                </a:lnTo>
                <a:lnTo>
                  <a:pt x="1519313" y="1711833"/>
                </a:lnTo>
                <a:lnTo>
                  <a:pt x="1475308" y="1685937"/>
                </a:lnTo>
                <a:lnTo>
                  <a:pt x="1423136" y="1676552"/>
                </a:lnTo>
                <a:lnTo>
                  <a:pt x="1405166" y="1677733"/>
                </a:lnTo>
                <a:lnTo>
                  <a:pt x="1387817" y="1681111"/>
                </a:lnTo>
                <a:lnTo>
                  <a:pt x="1371168" y="1686420"/>
                </a:lnTo>
                <a:lnTo>
                  <a:pt x="1355293" y="1693430"/>
                </a:lnTo>
                <a:lnTo>
                  <a:pt x="1343139" y="1646605"/>
                </a:lnTo>
                <a:lnTo>
                  <a:pt x="1315491" y="1608594"/>
                </a:lnTo>
                <a:lnTo>
                  <a:pt x="1275956" y="1583080"/>
                </a:lnTo>
                <a:lnTo>
                  <a:pt x="1228115" y="1573745"/>
                </a:lnTo>
                <a:lnTo>
                  <a:pt x="1178026" y="1583842"/>
                </a:lnTo>
                <a:lnTo>
                  <a:pt x="1137158" y="1611376"/>
                </a:lnTo>
                <a:lnTo>
                  <a:pt x="1109611" y="1652219"/>
                </a:lnTo>
                <a:lnTo>
                  <a:pt x="1099515" y="1702244"/>
                </a:lnTo>
                <a:lnTo>
                  <a:pt x="1099515" y="1708200"/>
                </a:lnTo>
                <a:lnTo>
                  <a:pt x="1100543" y="1713826"/>
                </a:lnTo>
                <a:lnTo>
                  <a:pt x="1101115" y="1719630"/>
                </a:lnTo>
                <a:lnTo>
                  <a:pt x="1069390" y="1728216"/>
                </a:lnTo>
                <a:lnTo>
                  <a:pt x="1041336" y="1743951"/>
                </a:lnTo>
                <a:lnTo>
                  <a:pt x="1017981" y="1765820"/>
                </a:lnTo>
                <a:lnTo>
                  <a:pt x="1000340" y="1792795"/>
                </a:lnTo>
                <a:lnTo>
                  <a:pt x="986713" y="1763877"/>
                </a:lnTo>
                <a:lnTo>
                  <a:pt x="977150" y="1752473"/>
                </a:lnTo>
                <a:lnTo>
                  <a:pt x="966393" y="1739671"/>
                </a:lnTo>
                <a:lnTo>
                  <a:pt x="940498" y="1721434"/>
                </a:lnTo>
                <a:lnTo>
                  <a:pt x="910120" y="1710397"/>
                </a:lnTo>
                <a:lnTo>
                  <a:pt x="916381" y="1695234"/>
                </a:lnTo>
                <a:lnTo>
                  <a:pt x="921004" y="1679371"/>
                </a:lnTo>
                <a:lnTo>
                  <a:pt x="923861" y="1662861"/>
                </a:lnTo>
                <a:lnTo>
                  <a:pt x="924674" y="1648815"/>
                </a:lnTo>
                <a:lnTo>
                  <a:pt x="924839" y="1645780"/>
                </a:lnTo>
                <a:lnTo>
                  <a:pt x="916990" y="1597050"/>
                </a:lnTo>
                <a:lnTo>
                  <a:pt x="895121" y="1554734"/>
                </a:lnTo>
                <a:lnTo>
                  <a:pt x="861758" y="1521358"/>
                </a:lnTo>
                <a:lnTo>
                  <a:pt x="819429" y="1499463"/>
                </a:lnTo>
                <a:lnTo>
                  <a:pt x="770661" y="1491602"/>
                </a:lnTo>
                <a:lnTo>
                  <a:pt x="721956" y="1499463"/>
                </a:lnTo>
                <a:lnTo>
                  <a:pt x="679653" y="1521358"/>
                </a:lnTo>
                <a:lnTo>
                  <a:pt x="646303" y="1554734"/>
                </a:lnTo>
                <a:lnTo>
                  <a:pt x="624446" y="1597050"/>
                </a:lnTo>
                <a:lnTo>
                  <a:pt x="616585" y="1645780"/>
                </a:lnTo>
                <a:lnTo>
                  <a:pt x="616585" y="1646809"/>
                </a:lnTo>
                <a:lnTo>
                  <a:pt x="616775" y="1647774"/>
                </a:lnTo>
                <a:lnTo>
                  <a:pt x="616775" y="1648815"/>
                </a:lnTo>
                <a:lnTo>
                  <a:pt x="601408" y="1646796"/>
                </a:lnTo>
                <a:lnTo>
                  <a:pt x="593610" y="1646072"/>
                </a:lnTo>
                <a:lnTo>
                  <a:pt x="585673" y="1645780"/>
                </a:lnTo>
                <a:lnTo>
                  <a:pt x="538581" y="1650746"/>
                </a:lnTo>
                <a:lnTo>
                  <a:pt x="494944" y="1664931"/>
                </a:lnTo>
                <a:lnTo>
                  <a:pt x="455752" y="1687322"/>
                </a:lnTo>
                <a:lnTo>
                  <a:pt x="421970" y="1716849"/>
                </a:lnTo>
                <a:lnTo>
                  <a:pt x="394601" y="1752473"/>
                </a:lnTo>
                <a:lnTo>
                  <a:pt x="373405" y="1737956"/>
                </a:lnTo>
                <a:lnTo>
                  <a:pt x="350037" y="1727009"/>
                </a:lnTo>
                <a:lnTo>
                  <a:pt x="324789" y="1720088"/>
                </a:lnTo>
                <a:lnTo>
                  <a:pt x="297942" y="1717675"/>
                </a:lnTo>
                <a:lnTo>
                  <a:pt x="249199" y="1725536"/>
                </a:lnTo>
                <a:lnTo>
                  <a:pt x="206895" y="1747405"/>
                </a:lnTo>
                <a:lnTo>
                  <a:pt x="173558" y="1780755"/>
                </a:lnTo>
                <a:lnTo>
                  <a:pt x="151714" y="1823059"/>
                </a:lnTo>
                <a:lnTo>
                  <a:pt x="143865" y="1871789"/>
                </a:lnTo>
                <a:lnTo>
                  <a:pt x="143865" y="1872627"/>
                </a:lnTo>
                <a:lnTo>
                  <a:pt x="144056" y="1873427"/>
                </a:lnTo>
                <a:lnTo>
                  <a:pt x="144056" y="1874418"/>
                </a:lnTo>
                <a:lnTo>
                  <a:pt x="97866" y="1888375"/>
                </a:lnTo>
                <a:lnTo>
                  <a:pt x="58229" y="1914067"/>
                </a:lnTo>
                <a:lnTo>
                  <a:pt x="27305" y="1949462"/>
                </a:lnTo>
                <a:lnTo>
                  <a:pt x="7175" y="1992553"/>
                </a:lnTo>
                <a:lnTo>
                  <a:pt x="0" y="2041309"/>
                </a:lnTo>
                <a:lnTo>
                  <a:pt x="6070" y="2086368"/>
                </a:lnTo>
                <a:lnTo>
                  <a:pt x="23190" y="2126869"/>
                </a:lnTo>
                <a:lnTo>
                  <a:pt x="49745" y="2161184"/>
                </a:lnTo>
                <a:lnTo>
                  <a:pt x="84099" y="2187702"/>
                </a:lnTo>
                <a:lnTo>
                  <a:pt x="124625" y="2204796"/>
                </a:lnTo>
                <a:lnTo>
                  <a:pt x="169710" y="2210854"/>
                </a:lnTo>
                <a:lnTo>
                  <a:pt x="1788121" y="2210854"/>
                </a:lnTo>
                <a:lnTo>
                  <a:pt x="1794814" y="2177859"/>
                </a:lnTo>
                <a:lnTo>
                  <a:pt x="1794814" y="2032203"/>
                </a:lnTo>
                <a:close/>
              </a:path>
            </a:pathLst>
          </a:custGeom>
          <a:solidFill>
            <a:srgbClr val="398A38">
              <a:alpha val="50000"/>
            </a:srgbClr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56" name="bg object 56"/>
          <p:cNvSpPr/>
          <p:nvPr/>
        </p:nvSpPr>
        <p:spPr>
          <a:xfrm>
            <a:off x="6388481" y="4531264"/>
            <a:ext cx="1759902" cy="288608"/>
          </a:xfrm>
          <a:custGeom>
            <a:avLst/>
            <a:gdLst/>
            <a:ahLst/>
            <a:cxnLst/>
            <a:rect l="l" t="t" r="r" b="b"/>
            <a:pathLst>
              <a:path w="3519805" h="577215">
                <a:moveTo>
                  <a:pt x="2324887" y="444004"/>
                </a:moveTo>
                <a:lnTo>
                  <a:pt x="1312583" y="51727"/>
                </a:lnTo>
                <a:lnTo>
                  <a:pt x="0" y="100190"/>
                </a:lnTo>
                <a:lnTo>
                  <a:pt x="1059205" y="576910"/>
                </a:lnTo>
                <a:lnTo>
                  <a:pt x="2324887" y="444004"/>
                </a:lnTo>
                <a:close/>
              </a:path>
              <a:path w="3519805" h="577215">
                <a:moveTo>
                  <a:pt x="3519233" y="303022"/>
                </a:moveTo>
                <a:lnTo>
                  <a:pt x="2517889" y="0"/>
                </a:lnTo>
                <a:lnTo>
                  <a:pt x="1450632" y="31330"/>
                </a:lnTo>
                <a:lnTo>
                  <a:pt x="2499182" y="428586"/>
                </a:lnTo>
                <a:lnTo>
                  <a:pt x="3519233" y="303022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57" name="bg object 57"/>
          <p:cNvSpPr/>
          <p:nvPr/>
        </p:nvSpPr>
        <p:spPr>
          <a:xfrm>
            <a:off x="6429999" y="3929283"/>
            <a:ext cx="37465" cy="652145"/>
          </a:xfrm>
          <a:custGeom>
            <a:avLst/>
            <a:gdLst/>
            <a:ahLst/>
            <a:cxnLst/>
            <a:rect l="l" t="t" r="r" b="b"/>
            <a:pathLst>
              <a:path w="74929" h="1304290">
                <a:moveTo>
                  <a:pt x="37401" y="0"/>
                </a:moveTo>
                <a:lnTo>
                  <a:pt x="22845" y="2016"/>
                </a:lnTo>
                <a:lnTo>
                  <a:pt x="10956" y="7510"/>
                </a:lnTo>
                <a:lnTo>
                  <a:pt x="2940" y="15650"/>
                </a:lnTo>
                <a:lnTo>
                  <a:pt x="0" y="25603"/>
                </a:lnTo>
                <a:lnTo>
                  <a:pt x="0" y="1278534"/>
                </a:lnTo>
                <a:lnTo>
                  <a:pt x="2940" y="1288491"/>
                </a:lnTo>
                <a:lnTo>
                  <a:pt x="10956" y="1296639"/>
                </a:lnTo>
                <a:lnTo>
                  <a:pt x="22845" y="1302142"/>
                </a:lnTo>
                <a:lnTo>
                  <a:pt x="37401" y="1304162"/>
                </a:lnTo>
                <a:lnTo>
                  <a:pt x="51946" y="1302142"/>
                </a:lnTo>
                <a:lnTo>
                  <a:pt x="63836" y="1296639"/>
                </a:lnTo>
                <a:lnTo>
                  <a:pt x="71859" y="1288491"/>
                </a:lnTo>
                <a:lnTo>
                  <a:pt x="74802" y="1278534"/>
                </a:lnTo>
                <a:lnTo>
                  <a:pt x="74802" y="25603"/>
                </a:lnTo>
                <a:lnTo>
                  <a:pt x="71859" y="15650"/>
                </a:lnTo>
                <a:lnTo>
                  <a:pt x="63836" y="7510"/>
                </a:lnTo>
                <a:lnTo>
                  <a:pt x="51946" y="2016"/>
                </a:lnTo>
                <a:lnTo>
                  <a:pt x="37401" y="0"/>
                </a:lnTo>
                <a:close/>
              </a:path>
            </a:pathLst>
          </a:custGeom>
          <a:solidFill>
            <a:srgbClr val="572212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58" name="bg object 58"/>
          <p:cNvSpPr/>
          <p:nvPr/>
        </p:nvSpPr>
        <p:spPr>
          <a:xfrm>
            <a:off x="6429997" y="3929273"/>
            <a:ext cx="18733" cy="652145"/>
          </a:xfrm>
          <a:custGeom>
            <a:avLst/>
            <a:gdLst/>
            <a:ahLst/>
            <a:cxnLst/>
            <a:rect l="l" t="t" r="r" b="b"/>
            <a:pathLst>
              <a:path w="37465" h="1304290">
                <a:moveTo>
                  <a:pt x="37401" y="0"/>
                </a:moveTo>
                <a:lnTo>
                  <a:pt x="22851" y="2020"/>
                </a:lnTo>
                <a:lnTo>
                  <a:pt x="10961" y="7523"/>
                </a:lnTo>
                <a:lnTo>
                  <a:pt x="2941" y="15671"/>
                </a:lnTo>
                <a:lnTo>
                  <a:pt x="0" y="25628"/>
                </a:lnTo>
                <a:lnTo>
                  <a:pt x="0" y="1278559"/>
                </a:lnTo>
                <a:lnTo>
                  <a:pt x="2941" y="1288512"/>
                </a:lnTo>
                <a:lnTo>
                  <a:pt x="10961" y="1296652"/>
                </a:lnTo>
                <a:lnTo>
                  <a:pt x="22851" y="1302146"/>
                </a:lnTo>
                <a:lnTo>
                  <a:pt x="37401" y="1304162"/>
                </a:lnTo>
                <a:lnTo>
                  <a:pt x="37401" y="0"/>
                </a:lnTo>
                <a:close/>
              </a:path>
            </a:pathLst>
          </a:custGeom>
          <a:solidFill>
            <a:srgbClr val="AB804E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59" name="bg object 59"/>
          <p:cNvSpPr/>
          <p:nvPr/>
        </p:nvSpPr>
        <p:spPr>
          <a:xfrm>
            <a:off x="6880697" y="3929283"/>
            <a:ext cx="37465" cy="652145"/>
          </a:xfrm>
          <a:custGeom>
            <a:avLst/>
            <a:gdLst/>
            <a:ahLst/>
            <a:cxnLst/>
            <a:rect l="l" t="t" r="r" b="b"/>
            <a:pathLst>
              <a:path w="74930" h="1304290">
                <a:moveTo>
                  <a:pt x="37401" y="0"/>
                </a:moveTo>
                <a:lnTo>
                  <a:pt x="22840" y="2016"/>
                </a:lnTo>
                <a:lnTo>
                  <a:pt x="10952" y="7510"/>
                </a:lnTo>
                <a:lnTo>
                  <a:pt x="2938" y="15650"/>
                </a:lnTo>
                <a:lnTo>
                  <a:pt x="0" y="25603"/>
                </a:lnTo>
                <a:lnTo>
                  <a:pt x="0" y="1278534"/>
                </a:lnTo>
                <a:lnTo>
                  <a:pt x="2938" y="1288491"/>
                </a:lnTo>
                <a:lnTo>
                  <a:pt x="10952" y="1296639"/>
                </a:lnTo>
                <a:lnTo>
                  <a:pt x="22840" y="1302142"/>
                </a:lnTo>
                <a:lnTo>
                  <a:pt x="37401" y="1304162"/>
                </a:lnTo>
                <a:lnTo>
                  <a:pt x="51944" y="1302142"/>
                </a:lnTo>
                <a:lnTo>
                  <a:pt x="63830" y="1296639"/>
                </a:lnTo>
                <a:lnTo>
                  <a:pt x="71848" y="1288491"/>
                </a:lnTo>
                <a:lnTo>
                  <a:pt x="74790" y="1278534"/>
                </a:lnTo>
                <a:lnTo>
                  <a:pt x="74790" y="25603"/>
                </a:lnTo>
                <a:lnTo>
                  <a:pt x="71848" y="15650"/>
                </a:lnTo>
                <a:lnTo>
                  <a:pt x="63830" y="7510"/>
                </a:lnTo>
                <a:lnTo>
                  <a:pt x="51944" y="2016"/>
                </a:lnTo>
                <a:lnTo>
                  <a:pt x="37401" y="0"/>
                </a:lnTo>
                <a:close/>
              </a:path>
            </a:pathLst>
          </a:custGeom>
          <a:solidFill>
            <a:srgbClr val="572212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60" name="bg object 60"/>
          <p:cNvSpPr/>
          <p:nvPr/>
        </p:nvSpPr>
        <p:spPr>
          <a:xfrm>
            <a:off x="6880698" y="3929273"/>
            <a:ext cx="18733" cy="652145"/>
          </a:xfrm>
          <a:custGeom>
            <a:avLst/>
            <a:gdLst/>
            <a:ahLst/>
            <a:cxnLst/>
            <a:rect l="l" t="t" r="r" b="b"/>
            <a:pathLst>
              <a:path w="37465" h="1304290">
                <a:moveTo>
                  <a:pt x="37401" y="0"/>
                </a:moveTo>
                <a:lnTo>
                  <a:pt x="22840" y="2020"/>
                </a:lnTo>
                <a:lnTo>
                  <a:pt x="10952" y="7523"/>
                </a:lnTo>
                <a:lnTo>
                  <a:pt x="2938" y="15671"/>
                </a:lnTo>
                <a:lnTo>
                  <a:pt x="0" y="25628"/>
                </a:lnTo>
                <a:lnTo>
                  <a:pt x="0" y="1278559"/>
                </a:lnTo>
                <a:lnTo>
                  <a:pt x="2938" y="1288512"/>
                </a:lnTo>
                <a:lnTo>
                  <a:pt x="10952" y="1296652"/>
                </a:lnTo>
                <a:lnTo>
                  <a:pt x="22840" y="1302146"/>
                </a:lnTo>
                <a:lnTo>
                  <a:pt x="37401" y="1304162"/>
                </a:lnTo>
                <a:lnTo>
                  <a:pt x="37401" y="0"/>
                </a:lnTo>
                <a:close/>
              </a:path>
            </a:pathLst>
          </a:custGeom>
          <a:solidFill>
            <a:srgbClr val="AB804E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61" name="bg object 61"/>
          <p:cNvSpPr/>
          <p:nvPr/>
        </p:nvSpPr>
        <p:spPr>
          <a:xfrm>
            <a:off x="6500701" y="3923759"/>
            <a:ext cx="478790" cy="510858"/>
          </a:xfrm>
          <a:custGeom>
            <a:avLst/>
            <a:gdLst/>
            <a:ahLst/>
            <a:cxnLst/>
            <a:rect l="l" t="t" r="r" b="b"/>
            <a:pathLst>
              <a:path w="957580" h="1021715">
                <a:moveTo>
                  <a:pt x="718096" y="0"/>
                </a:moveTo>
                <a:lnTo>
                  <a:pt x="0" y="0"/>
                </a:lnTo>
                <a:lnTo>
                  <a:pt x="239369" y="1021156"/>
                </a:lnTo>
                <a:lnTo>
                  <a:pt x="957465" y="1021156"/>
                </a:lnTo>
                <a:lnTo>
                  <a:pt x="718096" y="0"/>
                </a:lnTo>
                <a:close/>
              </a:path>
            </a:pathLst>
          </a:custGeom>
          <a:solidFill>
            <a:srgbClr val="EDF0EF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62" name="bg object 62"/>
          <p:cNvSpPr/>
          <p:nvPr/>
        </p:nvSpPr>
        <p:spPr>
          <a:xfrm>
            <a:off x="6611403" y="3923759"/>
            <a:ext cx="257492" cy="510858"/>
          </a:xfrm>
          <a:custGeom>
            <a:avLst/>
            <a:gdLst/>
            <a:ahLst/>
            <a:cxnLst/>
            <a:rect l="l" t="t" r="r" b="b"/>
            <a:pathLst>
              <a:path w="514984" h="1021715">
                <a:moveTo>
                  <a:pt x="275285" y="0"/>
                </a:moveTo>
                <a:lnTo>
                  <a:pt x="0" y="0"/>
                </a:lnTo>
                <a:lnTo>
                  <a:pt x="239382" y="1021156"/>
                </a:lnTo>
                <a:lnTo>
                  <a:pt x="514642" y="1021156"/>
                </a:lnTo>
                <a:lnTo>
                  <a:pt x="275285" y="0"/>
                </a:lnTo>
                <a:close/>
              </a:path>
            </a:pathLst>
          </a:custGeom>
          <a:solidFill>
            <a:srgbClr val="E4342A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63" name="bg object 63"/>
          <p:cNvSpPr/>
          <p:nvPr/>
        </p:nvSpPr>
        <p:spPr>
          <a:xfrm>
            <a:off x="6620382" y="4310071"/>
            <a:ext cx="449897" cy="124460"/>
          </a:xfrm>
          <a:custGeom>
            <a:avLst/>
            <a:gdLst/>
            <a:ahLst/>
            <a:cxnLst/>
            <a:rect l="l" t="t" r="r" b="b"/>
            <a:pathLst>
              <a:path w="899794" h="248920">
                <a:moveTo>
                  <a:pt x="899223" y="0"/>
                </a:moveTo>
                <a:lnTo>
                  <a:pt x="181101" y="0"/>
                </a:lnTo>
                <a:lnTo>
                  <a:pt x="0" y="248526"/>
                </a:lnTo>
                <a:lnTo>
                  <a:pt x="718096" y="248526"/>
                </a:lnTo>
                <a:lnTo>
                  <a:pt x="899223" y="0"/>
                </a:lnTo>
                <a:close/>
              </a:path>
            </a:pathLst>
          </a:custGeom>
          <a:solidFill>
            <a:srgbClr val="AB804E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64" name="bg object 64"/>
          <p:cNvSpPr/>
          <p:nvPr/>
        </p:nvSpPr>
        <p:spPr>
          <a:xfrm>
            <a:off x="6731092" y="4310071"/>
            <a:ext cx="228283" cy="124460"/>
          </a:xfrm>
          <a:custGeom>
            <a:avLst/>
            <a:gdLst/>
            <a:ahLst/>
            <a:cxnLst/>
            <a:rect l="l" t="t" r="r" b="b"/>
            <a:pathLst>
              <a:path w="456565" h="248920">
                <a:moveTo>
                  <a:pt x="456387" y="0"/>
                </a:moveTo>
                <a:lnTo>
                  <a:pt x="181101" y="0"/>
                </a:lnTo>
                <a:lnTo>
                  <a:pt x="0" y="248526"/>
                </a:lnTo>
                <a:lnTo>
                  <a:pt x="275272" y="248526"/>
                </a:lnTo>
                <a:lnTo>
                  <a:pt x="456387" y="0"/>
                </a:lnTo>
                <a:close/>
              </a:path>
            </a:pathLst>
          </a:custGeom>
          <a:solidFill>
            <a:srgbClr val="BD1823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65" name="bg object 65"/>
          <p:cNvSpPr/>
          <p:nvPr/>
        </p:nvSpPr>
        <p:spPr>
          <a:xfrm>
            <a:off x="6428187" y="4297722"/>
            <a:ext cx="255270" cy="304165"/>
          </a:xfrm>
          <a:custGeom>
            <a:avLst/>
            <a:gdLst/>
            <a:ahLst/>
            <a:cxnLst/>
            <a:rect l="l" t="t" r="r" b="b"/>
            <a:pathLst>
              <a:path w="510540" h="608329">
                <a:moveTo>
                  <a:pt x="456391" y="0"/>
                </a:moveTo>
                <a:lnTo>
                  <a:pt x="450522" y="2563"/>
                </a:lnTo>
                <a:lnTo>
                  <a:pt x="1285" y="558506"/>
                </a:lnTo>
                <a:lnTo>
                  <a:pt x="0" y="564775"/>
                </a:lnTo>
                <a:lnTo>
                  <a:pt x="3316" y="573428"/>
                </a:lnTo>
                <a:lnTo>
                  <a:pt x="33219" y="601664"/>
                </a:lnTo>
                <a:lnTo>
                  <a:pt x="53590" y="608136"/>
                </a:lnTo>
                <a:lnTo>
                  <a:pt x="59451" y="605559"/>
                </a:lnTo>
                <a:lnTo>
                  <a:pt x="508688" y="49617"/>
                </a:lnTo>
                <a:lnTo>
                  <a:pt x="509974" y="43367"/>
                </a:lnTo>
                <a:lnTo>
                  <a:pt x="506659" y="34721"/>
                </a:lnTo>
                <a:lnTo>
                  <a:pt x="476767" y="6478"/>
                </a:lnTo>
                <a:lnTo>
                  <a:pt x="456391" y="0"/>
                </a:lnTo>
                <a:close/>
              </a:path>
            </a:pathLst>
          </a:custGeom>
          <a:solidFill>
            <a:srgbClr val="572212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66" name="bg object 66"/>
          <p:cNvSpPr/>
          <p:nvPr/>
        </p:nvSpPr>
        <p:spPr>
          <a:xfrm>
            <a:off x="6428184" y="4297726"/>
            <a:ext cx="244475" cy="296863"/>
          </a:xfrm>
          <a:custGeom>
            <a:avLst/>
            <a:gdLst/>
            <a:ahLst/>
            <a:cxnLst/>
            <a:rect l="l" t="t" r="r" b="b"/>
            <a:pathLst>
              <a:path w="488950" h="593725">
                <a:moveTo>
                  <a:pt x="456391" y="0"/>
                </a:moveTo>
                <a:lnTo>
                  <a:pt x="450522" y="2563"/>
                </a:lnTo>
                <a:lnTo>
                  <a:pt x="1285" y="558506"/>
                </a:lnTo>
                <a:lnTo>
                  <a:pt x="0" y="564770"/>
                </a:lnTo>
                <a:lnTo>
                  <a:pt x="3316" y="573424"/>
                </a:lnTo>
                <a:lnTo>
                  <a:pt x="10592" y="583346"/>
                </a:lnTo>
                <a:lnTo>
                  <a:pt x="21186" y="593418"/>
                </a:lnTo>
                <a:lnTo>
                  <a:pt x="488813" y="14730"/>
                </a:lnTo>
                <a:lnTo>
                  <a:pt x="476772" y="6478"/>
                </a:lnTo>
                <a:lnTo>
                  <a:pt x="465553" y="1436"/>
                </a:lnTo>
                <a:lnTo>
                  <a:pt x="456391" y="0"/>
                </a:lnTo>
                <a:close/>
              </a:path>
            </a:pathLst>
          </a:custGeom>
          <a:solidFill>
            <a:srgbClr val="AB804E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67" name="bg object 67"/>
          <p:cNvSpPr/>
          <p:nvPr/>
        </p:nvSpPr>
        <p:spPr>
          <a:xfrm>
            <a:off x="6880763" y="4297722"/>
            <a:ext cx="255270" cy="304165"/>
          </a:xfrm>
          <a:custGeom>
            <a:avLst/>
            <a:gdLst/>
            <a:ahLst/>
            <a:cxnLst/>
            <a:rect l="l" t="t" r="r" b="b"/>
            <a:pathLst>
              <a:path w="510540" h="608329">
                <a:moveTo>
                  <a:pt x="456378" y="0"/>
                </a:moveTo>
                <a:lnTo>
                  <a:pt x="450503" y="2563"/>
                </a:lnTo>
                <a:lnTo>
                  <a:pt x="1291" y="558506"/>
                </a:lnTo>
                <a:lnTo>
                  <a:pt x="0" y="564775"/>
                </a:lnTo>
                <a:lnTo>
                  <a:pt x="3313" y="573428"/>
                </a:lnTo>
                <a:lnTo>
                  <a:pt x="33207" y="601664"/>
                </a:lnTo>
                <a:lnTo>
                  <a:pt x="53583" y="608136"/>
                </a:lnTo>
                <a:lnTo>
                  <a:pt x="59444" y="605559"/>
                </a:lnTo>
                <a:lnTo>
                  <a:pt x="508681" y="49617"/>
                </a:lnTo>
                <a:lnTo>
                  <a:pt x="509974" y="43367"/>
                </a:lnTo>
                <a:lnTo>
                  <a:pt x="506662" y="34721"/>
                </a:lnTo>
                <a:lnTo>
                  <a:pt x="476759" y="6478"/>
                </a:lnTo>
                <a:lnTo>
                  <a:pt x="456378" y="0"/>
                </a:lnTo>
                <a:close/>
              </a:path>
            </a:pathLst>
          </a:custGeom>
          <a:solidFill>
            <a:srgbClr val="572212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68" name="bg object 68"/>
          <p:cNvSpPr/>
          <p:nvPr/>
        </p:nvSpPr>
        <p:spPr>
          <a:xfrm>
            <a:off x="6880764" y="4297726"/>
            <a:ext cx="244475" cy="296863"/>
          </a:xfrm>
          <a:custGeom>
            <a:avLst/>
            <a:gdLst/>
            <a:ahLst/>
            <a:cxnLst/>
            <a:rect l="l" t="t" r="r" b="b"/>
            <a:pathLst>
              <a:path w="488950" h="593725">
                <a:moveTo>
                  <a:pt x="456377" y="0"/>
                </a:moveTo>
                <a:lnTo>
                  <a:pt x="450508" y="2563"/>
                </a:lnTo>
                <a:lnTo>
                  <a:pt x="1296" y="558506"/>
                </a:lnTo>
                <a:lnTo>
                  <a:pt x="0" y="564770"/>
                </a:lnTo>
                <a:lnTo>
                  <a:pt x="3314" y="573424"/>
                </a:lnTo>
                <a:lnTo>
                  <a:pt x="10589" y="583346"/>
                </a:lnTo>
                <a:lnTo>
                  <a:pt x="21172" y="593418"/>
                </a:lnTo>
                <a:lnTo>
                  <a:pt x="488798" y="14730"/>
                </a:lnTo>
                <a:lnTo>
                  <a:pt x="476758" y="6478"/>
                </a:lnTo>
                <a:lnTo>
                  <a:pt x="465538" y="1436"/>
                </a:lnTo>
                <a:lnTo>
                  <a:pt x="456377" y="0"/>
                </a:lnTo>
                <a:close/>
              </a:path>
            </a:pathLst>
          </a:custGeom>
          <a:solidFill>
            <a:srgbClr val="AB804E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69" name="bg object 69"/>
          <p:cNvSpPr/>
          <p:nvPr/>
        </p:nvSpPr>
        <p:spPr>
          <a:xfrm>
            <a:off x="6448879" y="3913779"/>
            <a:ext cx="162560" cy="716280"/>
          </a:xfrm>
          <a:custGeom>
            <a:avLst/>
            <a:gdLst/>
            <a:ahLst/>
            <a:cxnLst/>
            <a:rect l="l" t="t" r="r" b="b"/>
            <a:pathLst>
              <a:path w="325119" h="1432559">
                <a:moveTo>
                  <a:pt x="46356" y="0"/>
                </a:moveTo>
                <a:lnTo>
                  <a:pt x="7140" y="13390"/>
                </a:lnTo>
                <a:lnTo>
                  <a:pt x="0" y="35263"/>
                </a:lnTo>
                <a:lnTo>
                  <a:pt x="251117" y="1410241"/>
                </a:lnTo>
                <a:lnTo>
                  <a:pt x="256003" y="1420649"/>
                </a:lnTo>
                <a:lnTo>
                  <a:pt x="265525" y="1428149"/>
                </a:lnTo>
                <a:lnTo>
                  <a:pt x="278324" y="1432042"/>
                </a:lnTo>
                <a:lnTo>
                  <a:pt x="293039" y="1431628"/>
                </a:lnTo>
                <a:lnTo>
                  <a:pt x="306952" y="1426803"/>
                </a:lnTo>
                <a:lnTo>
                  <a:pt x="317546" y="1418628"/>
                </a:lnTo>
                <a:lnTo>
                  <a:pt x="323799" y="1408230"/>
                </a:lnTo>
                <a:lnTo>
                  <a:pt x="324688" y="1396741"/>
                </a:lnTo>
                <a:lnTo>
                  <a:pt x="73571" y="21788"/>
                </a:lnTo>
                <a:lnTo>
                  <a:pt x="68679" y="11372"/>
                </a:lnTo>
                <a:lnTo>
                  <a:pt x="59156" y="3881"/>
                </a:lnTo>
                <a:lnTo>
                  <a:pt x="46356" y="0"/>
                </a:lnTo>
                <a:close/>
              </a:path>
            </a:pathLst>
          </a:custGeom>
          <a:solidFill>
            <a:srgbClr val="AB804E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70" name="bg object 70"/>
          <p:cNvSpPr/>
          <p:nvPr/>
        </p:nvSpPr>
        <p:spPr>
          <a:xfrm>
            <a:off x="6448874" y="3913977"/>
            <a:ext cx="146685" cy="715963"/>
          </a:xfrm>
          <a:custGeom>
            <a:avLst/>
            <a:gdLst/>
            <a:ahLst/>
            <a:cxnLst/>
            <a:rect l="l" t="t" r="r" b="b"/>
            <a:pathLst>
              <a:path w="293369" h="1431925">
                <a:moveTo>
                  <a:pt x="31661" y="0"/>
                </a:moveTo>
                <a:lnTo>
                  <a:pt x="17741" y="4820"/>
                </a:lnTo>
                <a:lnTo>
                  <a:pt x="7143" y="12988"/>
                </a:lnTo>
                <a:lnTo>
                  <a:pt x="889" y="23381"/>
                </a:lnTo>
                <a:lnTo>
                  <a:pt x="0" y="34874"/>
                </a:lnTo>
                <a:lnTo>
                  <a:pt x="251117" y="1409852"/>
                </a:lnTo>
                <a:lnTo>
                  <a:pt x="256008" y="1420251"/>
                </a:lnTo>
                <a:lnTo>
                  <a:pt x="265531" y="1427745"/>
                </a:lnTo>
                <a:lnTo>
                  <a:pt x="278331" y="1431635"/>
                </a:lnTo>
                <a:lnTo>
                  <a:pt x="293052" y="1431226"/>
                </a:lnTo>
                <a:lnTo>
                  <a:pt x="31661" y="0"/>
                </a:lnTo>
                <a:close/>
              </a:path>
            </a:pathLst>
          </a:custGeom>
          <a:solidFill>
            <a:srgbClr val="AB804E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71" name="bg object 71"/>
          <p:cNvSpPr/>
          <p:nvPr/>
        </p:nvSpPr>
        <p:spPr>
          <a:xfrm>
            <a:off x="6898266" y="3906904"/>
            <a:ext cx="162560" cy="716280"/>
          </a:xfrm>
          <a:custGeom>
            <a:avLst/>
            <a:gdLst/>
            <a:ahLst/>
            <a:cxnLst/>
            <a:rect l="l" t="t" r="r" b="b"/>
            <a:pathLst>
              <a:path w="325119" h="1432559">
                <a:moveTo>
                  <a:pt x="46355" y="0"/>
                </a:moveTo>
                <a:lnTo>
                  <a:pt x="7140" y="13386"/>
                </a:lnTo>
                <a:lnTo>
                  <a:pt x="0" y="35273"/>
                </a:lnTo>
                <a:lnTo>
                  <a:pt x="251117" y="1410213"/>
                </a:lnTo>
                <a:lnTo>
                  <a:pt x="255995" y="1420633"/>
                </a:lnTo>
                <a:lnTo>
                  <a:pt x="265514" y="1428135"/>
                </a:lnTo>
                <a:lnTo>
                  <a:pt x="278311" y="1432029"/>
                </a:lnTo>
                <a:lnTo>
                  <a:pt x="293027" y="1431626"/>
                </a:lnTo>
                <a:lnTo>
                  <a:pt x="306935" y="1426802"/>
                </a:lnTo>
                <a:lnTo>
                  <a:pt x="317534" y="1418627"/>
                </a:lnTo>
                <a:lnTo>
                  <a:pt x="323795" y="1408233"/>
                </a:lnTo>
                <a:lnTo>
                  <a:pt x="324688" y="1396751"/>
                </a:lnTo>
                <a:lnTo>
                  <a:pt x="73558" y="21799"/>
                </a:lnTo>
                <a:lnTo>
                  <a:pt x="68668" y="11379"/>
                </a:lnTo>
                <a:lnTo>
                  <a:pt x="59150" y="3882"/>
                </a:lnTo>
                <a:lnTo>
                  <a:pt x="46355" y="0"/>
                </a:lnTo>
                <a:close/>
              </a:path>
            </a:pathLst>
          </a:custGeom>
          <a:solidFill>
            <a:srgbClr val="AB804E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72" name="bg object 72"/>
          <p:cNvSpPr/>
          <p:nvPr/>
        </p:nvSpPr>
        <p:spPr>
          <a:xfrm>
            <a:off x="6898263" y="3907112"/>
            <a:ext cx="146685" cy="715963"/>
          </a:xfrm>
          <a:custGeom>
            <a:avLst/>
            <a:gdLst/>
            <a:ahLst/>
            <a:cxnLst/>
            <a:rect l="l" t="t" r="r" b="b"/>
            <a:pathLst>
              <a:path w="293369" h="1431925">
                <a:moveTo>
                  <a:pt x="31648" y="0"/>
                </a:moveTo>
                <a:lnTo>
                  <a:pt x="17736" y="4812"/>
                </a:lnTo>
                <a:lnTo>
                  <a:pt x="7142" y="12966"/>
                </a:lnTo>
                <a:lnTo>
                  <a:pt x="889" y="23349"/>
                </a:lnTo>
                <a:lnTo>
                  <a:pt x="0" y="34848"/>
                </a:lnTo>
                <a:lnTo>
                  <a:pt x="251117" y="1409801"/>
                </a:lnTo>
                <a:lnTo>
                  <a:pt x="256001" y="1420214"/>
                </a:lnTo>
                <a:lnTo>
                  <a:pt x="265518" y="1427711"/>
                </a:lnTo>
                <a:lnTo>
                  <a:pt x="278313" y="1431604"/>
                </a:lnTo>
                <a:lnTo>
                  <a:pt x="293027" y="1431201"/>
                </a:lnTo>
                <a:lnTo>
                  <a:pt x="31648" y="0"/>
                </a:lnTo>
                <a:close/>
              </a:path>
            </a:pathLst>
          </a:custGeom>
          <a:solidFill>
            <a:srgbClr val="AB804E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73" name="bg object 73"/>
          <p:cNvSpPr/>
          <p:nvPr/>
        </p:nvSpPr>
        <p:spPr>
          <a:xfrm>
            <a:off x="7178022" y="3894860"/>
            <a:ext cx="37465" cy="652145"/>
          </a:xfrm>
          <a:custGeom>
            <a:avLst/>
            <a:gdLst/>
            <a:ahLst/>
            <a:cxnLst/>
            <a:rect l="l" t="t" r="r" b="b"/>
            <a:pathLst>
              <a:path w="74930" h="1304290">
                <a:moveTo>
                  <a:pt x="37401" y="0"/>
                </a:moveTo>
                <a:lnTo>
                  <a:pt x="22845" y="2008"/>
                </a:lnTo>
                <a:lnTo>
                  <a:pt x="10956" y="7488"/>
                </a:lnTo>
                <a:lnTo>
                  <a:pt x="2940" y="15618"/>
                </a:lnTo>
                <a:lnTo>
                  <a:pt x="0" y="25577"/>
                </a:lnTo>
                <a:lnTo>
                  <a:pt x="0" y="1278496"/>
                </a:lnTo>
                <a:lnTo>
                  <a:pt x="2940" y="1288465"/>
                </a:lnTo>
                <a:lnTo>
                  <a:pt x="10956" y="1296617"/>
                </a:lnTo>
                <a:lnTo>
                  <a:pt x="22845" y="1302118"/>
                </a:lnTo>
                <a:lnTo>
                  <a:pt x="37401" y="1304137"/>
                </a:lnTo>
                <a:lnTo>
                  <a:pt x="51962" y="1302118"/>
                </a:lnTo>
                <a:lnTo>
                  <a:pt x="63850" y="1296617"/>
                </a:lnTo>
                <a:lnTo>
                  <a:pt x="71864" y="1288465"/>
                </a:lnTo>
                <a:lnTo>
                  <a:pt x="74803" y="1278496"/>
                </a:lnTo>
                <a:lnTo>
                  <a:pt x="74803" y="25577"/>
                </a:lnTo>
                <a:lnTo>
                  <a:pt x="71864" y="15618"/>
                </a:lnTo>
                <a:lnTo>
                  <a:pt x="63850" y="7488"/>
                </a:lnTo>
                <a:lnTo>
                  <a:pt x="51962" y="2008"/>
                </a:lnTo>
                <a:lnTo>
                  <a:pt x="37401" y="0"/>
                </a:lnTo>
                <a:close/>
              </a:path>
            </a:pathLst>
          </a:custGeom>
          <a:solidFill>
            <a:srgbClr val="572212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74" name="bg object 74"/>
          <p:cNvSpPr/>
          <p:nvPr/>
        </p:nvSpPr>
        <p:spPr>
          <a:xfrm>
            <a:off x="7178021" y="3894852"/>
            <a:ext cx="18733" cy="652145"/>
          </a:xfrm>
          <a:custGeom>
            <a:avLst/>
            <a:gdLst/>
            <a:ahLst/>
            <a:cxnLst/>
            <a:rect l="l" t="t" r="r" b="b"/>
            <a:pathLst>
              <a:path w="37465" h="1304290">
                <a:moveTo>
                  <a:pt x="37401" y="0"/>
                </a:moveTo>
                <a:lnTo>
                  <a:pt x="22845" y="2012"/>
                </a:lnTo>
                <a:lnTo>
                  <a:pt x="10956" y="7500"/>
                </a:lnTo>
                <a:lnTo>
                  <a:pt x="2940" y="15639"/>
                </a:lnTo>
                <a:lnTo>
                  <a:pt x="0" y="25603"/>
                </a:lnTo>
                <a:lnTo>
                  <a:pt x="0" y="1278521"/>
                </a:lnTo>
                <a:lnTo>
                  <a:pt x="2940" y="1288487"/>
                </a:lnTo>
                <a:lnTo>
                  <a:pt x="10956" y="1296630"/>
                </a:lnTo>
                <a:lnTo>
                  <a:pt x="22845" y="1302122"/>
                </a:lnTo>
                <a:lnTo>
                  <a:pt x="37401" y="1304137"/>
                </a:lnTo>
                <a:lnTo>
                  <a:pt x="37401" y="0"/>
                </a:lnTo>
                <a:close/>
              </a:path>
            </a:pathLst>
          </a:custGeom>
          <a:solidFill>
            <a:srgbClr val="AB804E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75" name="bg object 75"/>
          <p:cNvSpPr/>
          <p:nvPr/>
        </p:nvSpPr>
        <p:spPr>
          <a:xfrm>
            <a:off x="7628723" y="3894860"/>
            <a:ext cx="37465" cy="652145"/>
          </a:xfrm>
          <a:custGeom>
            <a:avLst/>
            <a:gdLst/>
            <a:ahLst/>
            <a:cxnLst/>
            <a:rect l="l" t="t" r="r" b="b"/>
            <a:pathLst>
              <a:path w="74930" h="1304290">
                <a:moveTo>
                  <a:pt x="37401" y="0"/>
                </a:moveTo>
                <a:lnTo>
                  <a:pt x="22845" y="2008"/>
                </a:lnTo>
                <a:lnTo>
                  <a:pt x="10956" y="7488"/>
                </a:lnTo>
                <a:lnTo>
                  <a:pt x="2940" y="15618"/>
                </a:lnTo>
                <a:lnTo>
                  <a:pt x="0" y="25577"/>
                </a:lnTo>
                <a:lnTo>
                  <a:pt x="0" y="1278496"/>
                </a:lnTo>
                <a:lnTo>
                  <a:pt x="2940" y="1288465"/>
                </a:lnTo>
                <a:lnTo>
                  <a:pt x="10956" y="1296617"/>
                </a:lnTo>
                <a:lnTo>
                  <a:pt x="22845" y="1302118"/>
                </a:lnTo>
                <a:lnTo>
                  <a:pt x="37401" y="1304137"/>
                </a:lnTo>
                <a:lnTo>
                  <a:pt x="51951" y="1302118"/>
                </a:lnTo>
                <a:lnTo>
                  <a:pt x="63841" y="1296617"/>
                </a:lnTo>
                <a:lnTo>
                  <a:pt x="71861" y="1288465"/>
                </a:lnTo>
                <a:lnTo>
                  <a:pt x="74803" y="1278496"/>
                </a:lnTo>
                <a:lnTo>
                  <a:pt x="74803" y="25577"/>
                </a:lnTo>
                <a:lnTo>
                  <a:pt x="71861" y="15618"/>
                </a:lnTo>
                <a:lnTo>
                  <a:pt x="63841" y="7488"/>
                </a:lnTo>
                <a:lnTo>
                  <a:pt x="51951" y="2008"/>
                </a:lnTo>
                <a:lnTo>
                  <a:pt x="37401" y="0"/>
                </a:lnTo>
                <a:close/>
              </a:path>
            </a:pathLst>
          </a:custGeom>
          <a:solidFill>
            <a:srgbClr val="572212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76" name="bg object 76"/>
          <p:cNvSpPr/>
          <p:nvPr/>
        </p:nvSpPr>
        <p:spPr>
          <a:xfrm>
            <a:off x="7628721" y="3894852"/>
            <a:ext cx="18733" cy="652145"/>
          </a:xfrm>
          <a:custGeom>
            <a:avLst/>
            <a:gdLst/>
            <a:ahLst/>
            <a:cxnLst/>
            <a:rect l="l" t="t" r="r" b="b"/>
            <a:pathLst>
              <a:path w="37465" h="1304290">
                <a:moveTo>
                  <a:pt x="37401" y="0"/>
                </a:moveTo>
                <a:lnTo>
                  <a:pt x="22845" y="2012"/>
                </a:lnTo>
                <a:lnTo>
                  <a:pt x="10956" y="7500"/>
                </a:lnTo>
                <a:lnTo>
                  <a:pt x="2940" y="15639"/>
                </a:lnTo>
                <a:lnTo>
                  <a:pt x="0" y="25603"/>
                </a:lnTo>
                <a:lnTo>
                  <a:pt x="0" y="1278521"/>
                </a:lnTo>
                <a:lnTo>
                  <a:pt x="2940" y="1288487"/>
                </a:lnTo>
                <a:lnTo>
                  <a:pt x="10956" y="1296630"/>
                </a:lnTo>
                <a:lnTo>
                  <a:pt x="22845" y="1302122"/>
                </a:lnTo>
                <a:lnTo>
                  <a:pt x="37401" y="1304137"/>
                </a:lnTo>
                <a:lnTo>
                  <a:pt x="37401" y="0"/>
                </a:lnTo>
                <a:close/>
              </a:path>
            </a:pathLst>
          </a:custGeom>
          <a:solidFill>
            <a:srgbClr val="AB804E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77" name="bg object 77"/>
          <p:cNvSpPr/>
          <p:nvPr/>
        </p:nvSpPr>
        <p:spPr>
          <a:xfrm>
            <a:off x="7248727" y="3889328"/>
            <a:ext cx="478790" cy="510858"/>
          </a:xfrm>
          <a:custGeom>
            <a:avLst/>
            <a:gdLst/>
            <a:ahLst/>
            <a:cxnLst/>
            <a:rect l="l" t="t" r="r" b="b"/>
            <a:pathLst>
              <a:path w="957580" h="1021715">
                <a:moveTo>
                  <a:pt x="718108" y="0"/>
                </a:moveTo>
                <a:lnTo>
                  <a:pt x="0" y="0"/>
                </a:lnTo>
                <a:lnTo>
                  <a:pt x="239356" y="1021168"/>
                </a:lnTo>
                <a:lnTo>
                  <a:pt x="957478" y="1021168"/>
                </a:lnTo>
                <a:lnTo>
                  <a:pt x="718108" y="0"/>
                </a:lnTo>
                <a:close/>
              </a:path>
            </a:pathLst>
          </a:custGeom>
          <a:solidFill>
            <a:srgbClr val="EDF0EF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78" name="bg object 78"/>
          <p:cNvSpPr/>
          <p:nvPr/>
        </p:nvSpPr>
        <p:spPr>
          <a:xfrm>
            <a:off x="7359435" y="3889328"/>
            <a:ext cx="257492" cy="510858"/>
          </a:xfrm>
          <a:custGeom>
            <a:avLst/>
            <a:gdLst/>
            <a:ahLst/>
            <a:cxnLst/>
            <a:rect l="l" t="t" r="r" b="b"/>
            <a:pathLst>
              <a:path w="514984" h="1021715">
                <a:moveTo>
                  <a:pt x="275272" y="0"/>
                </a:moveTo>
                <a:lnTo>
                  <a:pt x="0" y="0"/>
                </a:lnTo>
                <a:lnTo>
                  <a:pt x="239356" y="1021168"/>
                </a:lnTo>
                <a:lnTo>
                  <a:pt x="514642" y="1021168"/>
                </a:lnTo>
                <a:lnTo>
                  <a:pt x="275272" y="0"/>
                </a:lnTo>
                <a:close/>
              </a:path>
            </a:pathLst>
          </a:custGeom>
          <a:solidFill>
            <a:srgbClr val="E4342A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79" name="bg object 79"/>
          <p:cNvSpPr/>
          <p:nvPr/>
        </p:nvSpPr>
        <p:spPr>
          <a:xfrm>
            <a:off x="7368408" y="4275636"/>
            <a:ext cx="449897" cy="124460"/>
          </a:xfrm>
          <a:custGeom>
            <a:avLst/>
            <a:gdLst/>
            <a:ahLst/>
            <a:cxnLst/>
            <a:rect l="l" t="t" r="r" b="b"/>
            <a:pathLst>
              <a:path w="899794" h="248920">
                <a:moveTo>
                  <a:pt x="899210" y="0"/>
                </a:moveTo>
                <a:lnTo>
                  <a:pt x="181114" y="0"/>
                </a:lnTo>
                <a:lnTo>
                  <a:pt x="0" y="248551"/>
                </a:lnTo>
                <a:lnTo>
                  <a:pt x="718108" y="248551"/>
                </a:lnTo>
                <a:lnTo>
                  <a:pt x="899210" y="0"/>
                </a:lnTo>
                <a:close/>
              </a:path>
            </a:pathLst>
          </a:custGeom>
          <a:solidFill>
            <a:srgbClr val="AB804E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80" name="bg object 80"/>
          <p:cNvSpPr/>
          <p:nvPr/>
        </p:nvSpPr>
        <p:spPr>
          <a:xfrm>
            <a:off x="7479116" y="4275636"/>
            <a:ext cx="228283" cy="124460"/>
          </a:xfrm>
          <a:custGeom>
            <a:avLst/>
            <a:gdLst/>
            <a:ahLst/>
            <a:cxnLst/>
            <a:rect l="l" t="t" r="r" b="b"/>
            <a:pathLst>
              <a:path w="456565" h="248920">
                <a:moveTo>
                  <a:pt x="456387" y="0"/>
                </a:moveTo>
                <a:lnTo>
                  <a:pt x="181101" y="0"/>
                </a:lnTo>
                <a:lnTo>
                  <a:pt x="0" y="248551"/>
                </a:lnTo>
                <a:lnTo>
                  <a:pt x="275285" y="248551"/>
                </a:lnTo>
                <a:lnTo>
                  <a:pt x="456387" y="0"/>
                </a:lnTo>
                <a:close/>
              </a:path>
            </a:pathLst>
          </a:custGeom>
          <a:solidFill>
            <a:srgbClr val="BD1823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81" name="bg object 81"/>
          <p:cNvSpPr/>
          <p:nvPr/>
        </p:nvSpPr>
        <p:spPr>
          <a:xfrm>
            <a:off x="7176215" y="4263289"/>
            <a:ext cx="255270" cy="304165"/>
          </a:xfrm>
          <a:custGeom>
            <a:avLst/>
            <a:gdLst/>
            <a:ahLst/>
            <a:cxnLst/>
            <a:rect l="l" t="t" r="r" b="b"/>
            <a:pathLst>
              <a:path w="510540" h="608329">
                <a:moveTo>
                  <a:pt x="456382" y="0"/>
                </a:moveTo>
                <a:lnTo>
                  <a:pt x="450510" y="2553"/>
                </a:lnTo>
                <a:lnTo>
                  <a:pt x="1285" y="558470"/>
                </a:lnTo>
                <a:lnTo>
                  <a:pt x="0" y="564752"/>
                </a:lnTo>
                <a:lnTo>
                  <a:pt x="3314" y="573418"/>
                </a:lnTo>
                <a:lnTo>
                  <a:pt x="33220" y="601659"/>
                </a:lnTo>
                <a:lnTo>
                  <a:pt x="53592" y="608139"/>
                </a:lnTo>
                <a:lnTo>
                  <a:pt x="59451" y="605574"/>
                </a:lnTo>
                <a:lnTo>
                  <a:pt x="508688" y="49631"/>
                </a:lnTo>
                <a:lnTo>
                  <a:pt x="509976" y="43367"/>
                </a:lnTo>
                <a:lnTo>
                  <a:pt x="506664" y="34714"/>
                </a:lnTo>
                <a:lnTo>
                  <a:pt x="476756" y="6471"/>
                </a:lnTo>
                <a:lnTo>
                  <a:pt x="456382" y="0"/>
                </a:lnTo>
                <a:close/>
              </a:path>
            </a:pathLst>
          </a:custGeom>
          <a:solidFill>
            <a:srgbClr val="572212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82" name="bg object 82"/>
          <p:cNvSpPr/>
          <p:nvPr/>
        </p:nvSpPr>
        <p:spPr>
          <a:xfrm>
            <a:off x="7176217" y="4263291"/>
            <a:ext cx="244475" cy="296863"/>
          </a:xfrm>
          <a:custGeom>
            <a:avLst/>
            <a:gdLst/>
            <a:ahLst/>
            <a:cxnLst/>
            <a:rect l="l" t="t" r="r" b="b"/>
            <a:pathLst>
              <a:path w="488950" h="593725">
                <a:moveTo>
                  <a:pt x="456384" y="0"/>
                </a:moveTo>
                <a:lnTo>
                  <a:pt x="450522" y="2547"/>
                </a:lnTo>
                <a:lnTo>
                  <a:pt x="1285" y="558477"/>
                </a:lnTo>
                <a:lnTo>
                  <a:pt x="0" y="564752"/>
                </a:lnTo>
                <a:lnTo>
                  <a:pt x="3314" y="573415"/>
                </a:lnTo>
                <a:lnTo>
                  <a:pt x="10587" y="583341"/>
                </a:lnTo>
                <a:lnTo>
                  <a:pt x="21174" y="593402"/>
                </a:lnTo>
                <a:lnTo>
                  <a:pt x="488788" y="14726"/>
                </a:lnTo>
                <a:lnTo>
                  <a:pt x="476754" y="6473"/>
                </a:lnTo>
                <a:lnTo>
                  <a:pt x="465540" y="1436"/>
                </a:lnTo>
                <a:lnTo>
                  <a:pt x="456384" y="0"/>
                </a:lnTo>
                <a:close/>
              </a:path>
            </a:pathLst>
          </a:custGeom>
          <a:solidFill>
            <a:srgbClr val="AB804E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83" name="bg object 83"/>
          <p:cNvSpPr/>
          <p:nvPr/>
        </p:nvSpPr>
        <p:spPr>
          <a:xfrm>
            <a:off x="7628791" y="4263289"/>
            <a:ext cx="255270" cy="304165"/>
          </a:xfrm>
          <a:custGeom>
            <a:avLst/>
            <a:gdLst/>
            <a:ahLst/>
            <a:cxnLst/>
            <a:rect l="l" t="t" r="r" b="b"/>
            <a:pathLst>
              <a:path w="510540" h="608329">
                <a:moveTo>
                  <a:pt x="456382" y="0"/>
                </a:moveTo>
                <a:lnTo>
                  <a:pt x="450520" y="2553"/>
                </a:lnTo>
                <a:lnTo>
                  <a:pt x="1296" y="558470"/>
                </a:lnTo>
                <a:lnTo>
                  <a:pt x="0" y="564752"/>
                </a:lnTo>
                <a:lnTo>
                  <a:pt x="3315" y="573418"/>
                </a:lnTo>
                <a:lnTo>
                  <a:pt x="33223" y="601659"/>
                </a:lnTo>
                <a:lnTo>
                  <a:pt x="53595" y="608139"/>
                </a:lnTo>
                <a:lnTo>
                  <a:pt x="59462" y="605574"/>
                </a:lnTo>
                <a:lnTo>
                  <a:pt x="508674" y="49631"/>
                </a:lnTo>
                <a:lnTo>
                  <a:pt x="509972" y="43367"/>
                </a:lnTo>
                <a:lnTo>
                  <a:pt x="506661" y="34714"/>
                </a:lnTo>
                <a:lnTo>
                  <a:pt x="476758" y="6471"/>
                </a:lnTo>
                <a:lnTo>
                  <a:pt x="456382" y="0"/>
                </a:lnTo>
                <a:close/>
              </a:path>
            </a:pathLst>
          </a:custGeom>
          <a:solidFill>
            <a:srgbClr val="572212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84" name="bg object 84"/>
          <p:cNvSpPr/>
          <p:nvPr/>
        </p:nvSpPr>
        <p:spPr>
          <a:xfrm>
            <a:off x="7628789" y="4263291"/>
            <a:ext cx="244475" cy="296863"/>
          </a:xfrm>
          <a:custGeom>
            <a:avLst/>
            <a:gdLst/>
            <a:ahLst/>
            <a:cxnLst/>
            <a:rect l="l" t="t" r="r" b="b"/>
            <a:pathLst>
              <a:path w="488950" h="593725">
                <a:moveTo>
                  <a:pt x="456391" y="0"/>
                </a:moveTo>
                <a:lnTo>
                  <a:pt x="450522" y="2547"/>
                </a:lnTo>
                <a:lnTo>
                  <a:pt x="1285" y="558477"/>
                </a:lnTo>
                <a:lnTo>
                  <a:pt x="0" y="564752"/>
                </a:lnTo>
                <a:lnTo>
                  <a:pt x="3316" y="573415"/>
                </a:lnTo>
                <a:lnTo>
                  <a:pt x="10592" y="583341"/>
                </a:lnTo>
                <a:lnTo>
                  <a:pt x="21186" y="593402"/>
                </a:lnTo>
                <a:lnTo>
                  <a:pt x="488813" y="14726"/>
                </a:lnTo>
                <a:lnTo>
                  <a:pt x="476772" y="6473"/>
                </a:lnTo>
                <a:lnTo>
                  <a:pt x="465553" y="1436"/>
                </a:lnTo>
                <a:lnTo>
                  <a:pt x="456391" y="0"/>
                </a:lnTo>
                <a:close/>
              </a:path>
            </a:pathLst>
          </a:custGeom>
          <a:solidFill>
            <a:srgbClr val="AB804E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85" name="bg object 85"/>
          <p:cNvSpPr/>
          <p:nvPr/>
        </p:nvSpPr>
        <p:spPr>
          <a:xfrm>
            <a:off x="7196906" y="3879338"/>
            <a:ext cx="162560" cy="716280"/>
          </a:xfrm>
          <a:custGeom>
            <a:avLst/>
            <a:gdLst/>
            <a:ahLst/>
            <a:cxnLst/>
            <a:rect l="l" t="t" r="r" b="b"/>
            <a:pathLst>
              <a:path w="325119" h="1432559">
                <a:moveTo>
                  <a:pt x="46373" y="0"/>
                </a:moveTo>
                <a:lnTo>
                  <a:pt x="7148" y="13401"/>
                </a:lnTo>
                <a:lnTo>
                  <a:pt x="0" y="35274"/>
                </a:lnTo>
                <a:lnTo>
                  <a:pt x="251117" y="1410252"/>
                </a:lnTo>
                <a:lnTo>
                  <a:pt x="256001" y="1420669"/>
                </a:lnTo>
                <a:lnTo>
                  <a:pt x="265520" y="1428164"/>
                </a:lnTo>
                <a:lnTo>
                  <a:pt x="278318" y="1432046"/>
                </a:lnTo>
                <a:lnTo>
                  <a:pt x="293039" y="1431626"/>
                </a:lnTo>
                <a:lnTo>
                  <a:pt x="306952" y="1426804"/>
                </a:lnTo>
                <a:lnTo>
                  <a:pt x="317546" y="1418637"/>
                </a:lnTo>
                <a:lnTo>
                  <a:pt x="323799" y="1408255"/>
                </a:lnTo>
                <a:lnTo>
                  <a:pt x="324688" y="1396790"/>
                </a:lnTo>
                <a:lnTo>
                  <a:pt x="73571" y="21774"/>
                </a:lnTo>
                <a:lnTo>
                  <a:pt x="68681" y="11369"/>
                </a:lnTo>
                <a:lnTo>
                  <a:pt x="59164" y="3879"/>
                </a:lnTo>
                <a:lnTo>
                  <a:pt x="46373" y="0"/>
                </a:lnTo>
                <a:close/>
              </a:path>
            </a:pathLst>
          </a:custGeom>
          <a:solidFill>
            <a:srgbClr val="AB804E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86" name="bg object 86"/>
          <p:cNvSpPr/>
          <p:nvPr/>
        </p:nvSpPr>
        <p:spPr>
          <a:xfrm>
            <a:off x="7196907" y="3879547"/>
            <a:ext cx="146685" cy="715963"/>
          </a:xfrm>
          <a:custGeom>
            <a:avLst/>
            <a:gdLst/>
            <a:ahLst/>
            <a:cxnLst/>
            <a:rect l="l" t="t" r="r" b="b"/>
            <a:pathLst>
              <a:path w="293369" h="1431925">
                <a:moveTo>
                  <a:pt x="31661" y="0"/>
                </a:moveTo>
                <a:lnTo>
                  <a:pt x="17741" y="4818"/>
                </a:lnTo>
                <a:lnTo>
                  <a:pt x="7143" y="12980"/>
                </a:lnTo>
                <a:lnTo>
                  <a:pt x="889" y="23365"/>
                </a:lnTo>
                <a:lnTo>
                  <a:pt x="0" y="34848"/>
                </a:lnTo>
                <a:lnTo>
                  <a:pt x="251117" y="1409839"/>
                </a:lnTo>
                <a:lnTo>
                  <a:pt x="256001" y="1420242"/>
                </a:lnTo>
                <a:lnTo>
                  <a:pt x="265522" y="1427730"/>
                </a:lnTo>
                <a:lnTo>
                  <a:pt x="278324" y="1431613"/>
                </a:lnTo>
                <a:lnTo>
                  <a:pt x="293052" y="1431201"/>
                </a:lnTo>
                <a:lnTo>
                  <a:pt x="31661" y="0"/>
                </a:lnTo>
                <a:close/>
              </a:path>
            </a:pathLst>
          </a:custGeom>
          <a:solidFill>
            <a:srgbClr val="AB804E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87" name="bg object 87"/>
          <p:cNvSpPr/>
          <p:nvPr/>
        </p:nvSpPr>
        <p:spPr>
          <a:xfrm>
            <a:off x="7646294" y="3872458"/>
            <a:ext cx="162560" cy="716280"/>
          </a:xfrm>
          <a:custGeom>
            <a:avLst/>
            <a:gdLst/>
            <a:ahLst/>
            <a:cxnLst/>
            <a:rect l="l" t="t" r="r" b="b"/>
            <a:pathLst>
              <a:path w="325119" h="1432559">
                <a:moveTo>
                  <a:pt x="46362" y="0"/>
                </a:moveTo>
                <a:lnTo>
                  <a:pt x="7140" y="13402"/>
                </a:lnTo>
                <a:lnTo>
                  <a:pt x="0" y="35282"/>
                </a:lnTo>
                <a:lnTo>
                  <a:pt x="251117" y="1410235"/>
                </a:lnTo>
                <a:lnTo>
                  <a:pt x="256001" y="1420654"/>
                </a:lnTo>
                <a:lnTo>
                  <a:pt x="265518" y="1428152"/>
                </a:lnTo>
                <a:lnTo>
                  <a:pt x="278313" y="1432034"/>
                </a:lnTo>
                <a:lnTo>
                  <a:pt x="293027" y="1431609"/>
                </a:lnTo>
                <a:lnTo>
                  <a:pt x="306946" y="1426798"/>
                </a:lnTo>
                <a:lnTo>
                  <a:pt x="317544" y="1418640"/>
                </a:lnTo>
                <a:lnTo>
                  <a:pt x="323798" y="1408256"/>
                </a:lnTo>
                <a:lnTo>
                  <a:pt x="324688" y="1396773"/>
                </a:lnTo>
                <a:lnTo>
                  <a:pt x="73571" y="21795"/>
                </a:lnTo>
                <a:lnTo>
                  <a:pt x="68681" y="11374"/>
                </a:lnTo>
                <a:lnTo>
                  <a:pt x="59161" y="3882"/>
                </a:lnTo>
                <a:lnTo>
                  <a:pt x="46362" y="0"/>
                </a:lnTo>
                <a:close/>
              </a:path>
            </a:pathLst>
          </a:custGeom>
          <a:solidFill>
            <a:srgbClr val="AB804E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88" name="bg object 88"/>
          <p:cNvSpPr/>
          <p:nvPr/>
        </p:nvSpPr>
        <p:spPr>
          <a:xfrm>
            <a:off x="7646290" y="3872657"/>
            <a:ext cx="146685" cy="715963"/>
          </a:xfrm>
          <a:custGeom>
            <a:avLst/>
            <a:gdLst/>
            <a:ahLst/>
            <a:cxnLst/>
            <a:rect l="l" t="t" r="r" b="b"/>
            <a:pathLst>
              <a:path w="293369" h="1431925">
                <a:moveTo>
                  <a:pt x="31661" y="0"/>
                </a:moveTo>
                <a:lnTo>
                  <a:pt x="17741" y="4822"/>
                </a:lnTo>
                <a:lnTo>
                  <a:pt x="7143" y="12993"/>
                </a:lnTo>
                <a:lnTo>
                  <a:pt x="889" y="23386"/>
                </a:lnTo>
                <a:lnTo>
                  <a:pt x="0" y="34874"/>
                </a:lnTo>
                <a:lnTo>
                  <a:pt x="251117" y="1409852"/>
                </a:lnTo>
                <a:lnTo>
                  <a:pt x="256013" y="1420256"/>
                </a:lnTo>
                <a:lnTo>
                  <a:pt x="265536" y="1427746"/>
                </a:lnTo>
                <a:lnTo>
                  <a:pt x="278333" y="1431626"/>
                </a:lnTo>
                <a:lnTo>
                  <a:pt x="293052" y="1431201"/>
                </a:lnTo>
                <a:lnTo>
                  <a:pt x="31661" y="0"/>
                </a:lnTo>
                <a:close/>
              </a:path>
            </a:pathLst>
          </a:custGeom>
          <a:solidFill>
            <a:srgbClr val="AB804E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pic>
        <p:nvPicPr>
          <p:cNvPr id="89" name="bg object 89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8155" y="4822933"/>
            <a:ext cx="2299132" cy="97155"/>
          </a:xfrm>
          <a:prstGeom prst="rect">
            <a:avLst/>
          </a:prstGeom>
        </p:spPr>
      </p:pic>
      <p:pic>
        <p:nvPicPr>
          <p:cNvPr id="90" name="bg object 90"/>
          <p:cNvPicPr/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2267" y="4629055"/>
            <a:ext cx="1158468" cy="55632"/>
          </a:xfrm>
          <a:prstGeom prst="rect">
            <a:avLst/>
          </a:prstGeom>
        </p:spPr>
      </p:pic>
      <p:sp>
        <p:nvSpPr>
          <p:cNvPr id="91" name="bg object 91"/>
          <p:cNvSpPr/>
          <p:nvPr/>
        </p:nvSpPr>
        <p:spPr>
          <a:xfrm>
            <a:off x="3685988" y="2074743"/>
            <a:ext cx="1119505" cy="984885"/>
          </a:xfrm>
          <a:custGeom>
            <a:avLst/>
            <a:gdLst/>
            <a:ahLst/>
            <a:cxnLst/>
            <a:rect l="l" t="t" r="r" b="b"/>
            <a:pathLst>
              <a:path w="2239009" h="1969770">
                <a:moveTo>
                  <a:pt x="1150454" y="0"/>
                </a:moveTo>
                <a:lnTo>
                  <a:pt x="389839" y="443077"/>
                </a:lnTo>
                <a:lnTo>
                  <a:pt x="0" y="1783892"/>
                </a:lnTo>
                <a:lnTo>
                  <a:pt x="1150454" y="1969312"/>
                </a:lnTo>
                <a:lnTo>
                  <a:pt x="2238629" y="1749018"/>
                </a:lnTo>
                <a:lnTo>
                  <a:pt x="1955850" y="428155"/>
                </a:lnTo>
                <a:lnTo>
                  <a:pt x="1150454" y="0"/>
                </a:lnTo>
                <a:close/>
              </a:path>
            </a:pathLst>
          </a:custGeom>
          <a:solidFill>
            <a:srgbClr val="262014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92" name="bg object 92"/>
          <p:cNvSpPr/>
          <p:nvPr/>
        </p:nvSpPr>
        <p:spPr>
          <a:xfrm>
            <a:off x="3685988" y="2074743"/>
            <a:ext cx="1119505" cy="984885"/>
          </a:xfrm>
          <a:custGeom>
            <a:avLst/>
            <a:gdLst/>
            <a:ahLst/>
            <a:cxnLst/>
            <a:rect l="l" t="t" r="r" b="b"/>
            <a:pathLst>
              <a:path w="2239009" h="1969770">
                <a:moveTo>
                  <a:pt x="2238629" y="1749018"/>
                </a:moveTo>
                <a:lnTo>
                  <a:pt x="2018334" y="720051"/>
                </a:lnTo>
                <a:lnTo>
                  <a:pt x="1955850" y="428155"/>
                </a:lnTo>
                <a:lnTo>
                  <a:pt x="1150454" y="0"/>
                </a:lnTo>
                <a:lnTo>
                  <a:pt x="389839" y="443077"/>
                </a:lnTo>
                <a:lnTo>
                  <a:pt x="0" y="1783892"/>
                </a:lnTo>
                <a:lnTo>
                  <a:pt x="1150454" y="1969312"/>
                </a:lnTo>
                <a:lnTo>
                  <a:pt x="2238629" y="1749018"/>
                </a:lnTo>
                <a:close/>
              </a:path>
            </a:pathLst>
          </a:custGeom>
          <a:ln w="847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93" name="bg object 93"/>
          <p:cNvSpPr/>
          <p:nvPr/>
        </p:nvSpPr>
        <p:spPr>
          <a:xfrm>
            <a:off x="3757246" y="3059398"/>
            <a:ext cx="1168400" cy="1671955"/>
          </a:xfrm>
          <a:custGeom>
            <a:avLst/>
            <a:gdLst/>
            <a:ahLst/>
            <a:cxnLst/>
            <a:rect l="l" t="t" r="r" b="b"/>
            <a:pathLst>
              <a:path w="2336800" h="3343909">
                <a:moveTo>
                  <a:pt x="1007948" y="0"/>
                </a:moveTo>
                <a:lnTo>
                  <a:pt x="499198" y="151282"/>
                </a:lnTo>
                <a:lnTo>
                  <a:pt x="413854" y="630732"/>
                </a:lnTo>
                <a:lnTo>
                  <a:pt x="331000" y="973632"/>
                </a:lnTo>
                <a:lnTo>
                  <a:pt x="0" y="1416151"/>
                </a:lnTo>
                <a:lnTo>
                  <a:pt x="491045" y="1232687"/>
                </a:lnTo>
                <a:lnTo>
                  <a:pt x="398602" y="1572094"/>
                </a:lnTo>
                <a:lnTo>
                  <a:pt x="1008481" y="3343579"/>
                </a:lnTo>
                <a:lnTo>
                  <a:pt x="1580756" y="1584198"/>
                </a:lnTo>
                <a:lnTo>
                  <a:pt x="1452130" y="1295044"/>
                </a:lnTo>
                <a:lnTo>
                  <a:pt x="1488135" y="843165"/>
                </a:lnTo>
                <a:lnTo>
                  <a:pt x="2216619" y="1584198"/>
                </a:lnTo>
                <a:lnTo>
                  <a:pt x="2336673" y="1544434"/>
                </a:lnTo>
                <a:lnTo>
                  <a:pt x="1552041" y="250405"/>
                </a:lnTo>
                <a:lnTo>
                  <a:pt x="1539138" y="115874"/>
                </a:lnTo>
                <a:lnTo>
                  <a:pt x="1007948" y="0"/>
                </a:lnTo>
                <a:close/>
              </a:path>
            </a:pathLst>
          </a:custGeom>
          <a:solidFill>
            <a:srgbClr val="262014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94" name="bg object 94"/>
          <p:cNvSpPr/>
          <p:nvPr/>
        </p:nvSpPr>
        <p:spPr>
          <a:xfrm>
            <a:off x="3757246" y="3059398"/>
            <a:ext cx="1168400" cy="1671955"/>
          </a:xfrm>
          <a:custGeom>
            <a:avLst/>
            <a:gdLst/>
            <a:ahLst/>
            <a:cxnLst/>
            <a:rect l="l" t="t" r="r" b="b"/>
            <a:pathLst>
              <a:path w="2336800" h="3343909">
                <a:moveTo>
                  <a:pt x="1539138" y="115874"/>
                </a:moveTo>
                <a:lnTo>
                  <a:pt x="1007948" y="0"/>
                </a:lnTo>
                <a:lnTo>
                  <a:pt x="499198" y="151282"/>
                </a:lnTo>
                <a:lnTo>
                  <a:pt x="413854" y="630732"/>
                </a:lnTo>
                <a:lnTo>
                  <a:pt x="331000" y="973632"/>
                </a:lnTo>
                <a:lnTo>
                  <a:pt x="0" y="1416151"/>
                </a:lnTo>
                <a:lnTo>
                  <a:pt x="491045" y="1232687"/>
                </a:lnTo>
                <a:lnTo>
                  <a:pt x="398602" y="1572094"/>
                </a:lnTo>
                <a:lnTo>
                  <a:pt x="1008481" y="3343579"/>
                </a:lnTo>
                <a:lnTo>
                  <a:pt x="1580756" y="1584198"/>
                </a:lnTo>
                <a:lnTo>
                  <a:pt x="1452130" y="1295044"/>
                </a:lnTo>
                <a:lnTo>
                  <a:pt x="1488135" y="843165"/>
                </a:lnTo>
                <a:lnTo>
                  <a:pt x="2216619" y="1584198"/>
                </a:lnTo>
                <a:lnTo>
                  <a:pt x="2336673" y="1544434"/>
                </a:lnTo>
                <a:lnTo>
                  <a:pt x="1552041" y="250405"/>
                </a:lnTo>
                <a:lnTo>
                  <a:pt x="1539138" y="115874"/>
                </a:lnTo>
                <a:close/>
              </a:path>
            </a:pathLst>
          </a:custGeom>
          <a:ln w="7414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450"/>
          </a:p>
        </p:txBody>
      </p:sp>
      <p:pic>
        <p:nvPicPr>
          <p:cNvPr id="95" name="bg object 95"/>
          <p:cNvPicPr/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732" y="4642320"/>
            <a:ext cx="306349" cy="27940"/>
          </a:xfrm>
          <a:prstGeom prst="rect">
            <a:avLst/>
          </a:prstGeom>
        </p:spPr>
      </p:pic>
      <p:pic>
        <p:nvPicPr>
          <p:cNvPr id="96" name="bg object 96"/>
          <p:cNvPicPr/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7015" y="4631722"/>
            <a:ext cx="296735" cy="43421"/>
          </a:xfrm>
          <a:prstGeom prst="rect">
            <a:avLst/>
          </a:prstGeom>
        </p:spPr>
      </p:pic>
      <p:sp>
        <p:nvSpPr>
          <p:cNvPr id="97" name="bg object 97"/>
          <p:cNvSpPr/>
          <p:nvPr/>
        </p:nvSpPr>
        <p:spPr>
          <a:xfrm>
            <a:off x="3956553" y="3845443"/>
            <a:ext cx="591185" cy="632778"/>
          </a:xfrm>
          <a:custGeom>
            <a:avLst/>
            <a:gdLst/>
            <a:ahLst/>
            <a:cxnLst/>
            <a:rect l="l" t="t" r="r" b="b"/>
            <a:pathLst>
              <a:path w="1182370" h="1265554">
                <a:moveTo>
                  <a:pt x="0" y="0"/>
                </a:moveTo>
                <a:lnTo>
                  <a:pt x="435584" y="1265288"/>
                </a:lnTo>
                <a:lnTo>
                  <a:pt x="571169" y="975791"/>
                </a:lnTo>
                <a:lnTo>
                  <a:pt x="849807" y="1033856"/>
                </a:lnTo>
                <a:lnTo>
                  <a:pt x="1182154" y="12103"/>
                </a:lnTo>
                <a:lnTo>
                  <a:pt x="0" y="0"/>
                </a:lnTo>
                <a:close/>
              </a:path>
            </a:pathLst>
          </a:custGeom>
          <a:solidFill>
            <a:srgbClr val="011E41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98" name="bg object 98"/>
          <p:cNvSpPr/>
          <p:nvPr/>
        </p:nvSpPr>
        <p:spPr>
          <a:xfrm>
            <a:off x="4174342" y="4333771"/>
            <a:ext cx="207328" cy="397510"/>
          </a:xfrm>
          <a:custGeom>
            <a:avLst/>
            <a:gdLst/>
            <a:ahLst/>
            <a:cxnLst/>
            <a:rect l="l" t="t" r="r" b="b"/>
            <a:pathLst>
              <a:path w="414654" h="795020">
                <a:moveTo>
                  <a:pt x="140411" y="0"/>
                </a:moveTo>
                <a:lnTo>
                  <a:pt x="0" y="288620"/>
                </a:lnTo>
                <a:lnTo>
                  <a:pt x="174294" y="794842"/>
                </a:lnTo>
                <a:lnTo>
                  <a:pt x="414223" y="57188"/>
                </a:lnTo>
                <a:lnTo>
                  <a:pt x="140411" y="0"/>
                </a:lnTo>
                <a:close/>
              </a:path>
            </a:pathLst>
          </a:custGeom>
          <a:solidFill>
            <a:srgbClr val="FDDDA8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99" name="bg object 99"/>
          <p:cNvSpPr/>
          <p:nvPr/>
        </p:nvSpPr>
        <p:spPr>
          <a:xfrm>
            <a:off x="3685986" y="2074736"/>
            <a:ext cx="1119505" cy="984885"/>
          </a:xfrm>
          <a:custGeom>
            <a:avLst/>
            <a:gdLst/>
            <a:ahLst/>
            <a:cxnLst/>
            <a:rect l="l" t="t" r="r" b="b"/>
            <a:pathLst>
              <a:path w="2239009" h="1969770">
                <a:moveTo>
                  <a:pt x="1150467" y="0"/>
                </a:moveTo>
                <a:lnTo>
                  <a:pt x="389826" y="443077"/>
                </a:lnTo>
                <a:lnTo>
                  <a:pt x="0" y="1783905"/>
                </a:lnTo>
                <a:lnTo>
                  <a:pt x="1150467" y="1969325"/>
                </a:lnTo>
                <a:lnTo>
                  <a:pt x="2238641" y="1749031"/>
                </a:lnTo>
                <a:lnTo>
                  <a:pt x="1955850" y="428167"/>
                </a:lnTo>
                <a:lnTo>
                  <a:pt x="1150467" y="0"/>
                </a:lnTo>
                <a:close/>
              </a:path>
            </a:pathLst>
          </a:custGeom>
          <a:solidFill>
            <a:srgbClr val="E95C27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100" name="bg object 100"/>
          <p:cNvSpPr/>
          <p:nvPr/>
        </p:nvSpPr>
        <p:spPr>
          <a:xfrm>
            <a:off x="3880899" y="2074736"/>
            <a:ext cx="783273" cy="984885"/>
          </a:xfrm>
          <a:custGeom>
            <a:avLst/>
            <a:gdLst/>
            <a:ahLst/>
            <a:cxnLst/>
            <a:rect l="l" t="t" r="r" b="b"/>
            <a:pathLst>
              <a:path w="1566545" h="1969770">
                <a:moveTo>
                  <a:pt x="760641" y="0"/>
                </a:moveTo>
                <a:lnTo>
                  <a:pt x="0" y="443077"/>
                </a:lnTo>
                <a:lnTo>
                  <a:pt x="79540" y="1531835"/>
                </a:lnTo>
                <a:lnTo>
                  <a:pt x="760641" y="1969325"/>
                </a:lnTo>
                <a:lnTo>
                  <a:pt x="1446695" y="1536801"/>
                </a:lnTo>
                <a:lnTo>
                  <a:pt x="1566024" y="428167"/>
                </a:lnTo>
                <a:lnTo>
                  <a:pt x="760641" y="0"/>
                </a:lnTo>
                <a:close/>
              </a:path>
            </a:pathLst>
          </a:custGeom>
          <a:solidFill>
            <a:srgbClr val="FDDDA8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101" name="bg object 101"/>
          <p:cNvSpPr/>
          <p:nvPr/>
        </p:nvSpPr>
        <p:spPr>
          <a:xfrm>
            <a:off x="3956546" y="3059399"/>
            <a:ext cx="608965" cy="1002030"/>
          </a:xfrm>
          <a:custGeom>
            <a:avLst/>
            <a:gdLst/>
            <a:ahLst/>
            <a:cxnLst/>
            <a:rect l="l" t="t" r="r" b="b"/>
            <a:pathLst>
              <a:path w="1217929" h="2004059">
                <a:moveTo>
                  <a:pt x="609346" y="0"/>
                </a:moveTo>
                <a:lnTo>
                  <a:pt x="100584" y="151282"/>
                </a:lnTo>
                <a:lnTo>
                  <a:pt x="15252" y="630732"/>
                </a:lnTo>
                <a:lnTo>
                  <a:pt x="136601" y="826922"/>
                </a:lnTo>
                <a:lnTo>
                  <a:pt x="92430" y="1232700"/>
                </a:lnTo>
                <a:lnTo>
                  <a:pt x="0" y="1572082"/>
                </a:lnTo>
                <a:lnTo>
                  <a:pt x="207733" y="1696529"/>
                </a:lnTo>
                <a:lnTo>
                  <a:pt x="598157" y="2003501"/>
                </a:lnTo>
                <a:lnTo>
                  <a:pt x="1182166" y="1584198"/>
                </a:lnTo>
                <a:lnTo>
                  <a:pt x="1053553" y="1295031"/>
                </a:lnTo>
                <a:lnTo>
                  <a:pt x="1089533" y="843178"/>
                </a:lnTo>
                <a:lnTo>
                  <a:pt x="1217650" y="703351"/>
                </a:lnTo>
                <a:lnTo>
                  <a:pt x="1140536" y="115874"/>
                </a:lnTo>
                <a:lnTo>
                  <a:pt x="609346" y="0"/>
                </a:lnTo>
                <a:close/>
              </a:path>
            </a:pathLst>
          </a:custGeom>
          <a:solidFill>
            <a:srgbClr val="37A6DE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102" name="bg object 102"/>
          <p:cNvSpPr/>
          <p:nvPr/>
        </p:nvSpPr>
        <p:spPr>
          <a:xfrm>
            <a:off x="3789135" y="2074735"/>
            <a:ext cx="906145" cy="545465"/>
          </a:xfrm>
          <a:custGeom>
            <a:avLst/>
            <a:gdLst/>
            <a:ahLst/>
            <a:cxnLst/>
            <a:rect l="l" t="t" r="r" b="b"/>
            <a:pathLst>
              <a:path w="1812290" h="1090929">
                <a:moveTo>
                  <a:pt x="944168" y="0"/>
                </a:moveTo>
                <a:lnTo>
                  <a:pt x="183540" y="443077"/>
                </a:lnTo>
                <a:lnTo>
                  <a:pt x="0" y="1074369"/>
                </a:lnTo>
                <a:lnTo>
                  <a:pt x="230835" y="1090434"/>
                </a:lnTo>
                <a:lnTo>
                  <a:pt x="1164158" y="307606"/>
                </a:lnTo>
                <a:lnTo>
                  <a:pt x="1812048" y="720077"/>
                </a:lnTo>
                <a:lnTo>
                  <a:pt x="1749564" y="428155"/>
                </a:lnTo>
                <a:lnTo>
                  <a:pt x="944168" y="0"/>
                </a:lnTo>
                <a:close/>
              </a:path>
            </a:pathLst>
          </a:custGeom>
          <a:solidFill>
            <a:srgbClr val="E95C27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103" name="bg object 103"/>
          <p:cNvSpPr/>
          <p:nvPr/>
        </p:nvSpPr>
        <p:spPr>
          <a:xfrm>
            <a:off x="3757238" y="3059398"/>
            <a:ext cx="1168400" cy="792163"/>
          </a:xfrm>
          <a:custGeom>
            <a:avLst/>
            <a:gdLst/>
            <a:ahLst/>
            <a:cxnLst/>
            <a:rect l="l" t="t" r="r" b="b"/>
            <a:pathLst>
              <a:path w="2336800" h="1584325">
                <a:moveTo>
                  <a:pt x="535216" y="826935"/>
                </a:moveTo>
                <a:lnTo>
                  <a:pt x="413867" y="630745"/>
                </a:lnTo>
                <a:lnTo>
                  <a:pt x="331012" y="973632"/>
                </a:lnTo>
                <a:lnTo>
                  <a:pt x="0" y="1416939"/>
                </a:lnTo>
                <a:lnTo>
                  <a:pt x="491045" y="1232712"/>
                </a:lnTo>
                <a:lnTo>
                  <a:pt x="535216" y="826935"/>
                </a:lnTo>
                <a:close/>
              </a:path>
              <a:path w="2336800" h="1584325">
                <a:moveTo>
                  <a:pt x="1467370" y="100228"/>
                </a:moveTo>
                <a:lnTo>
                  <a:pt x="1007948" y="0"/>
                </a:lnTo>
                <a:lnTo>
                  <a:pt x="612025" y="117690"/>
                </a:lnTo>
                <a:lnTo>
                  <a:pt x="997204" y="759523"/>
                </a:lnTo>
                <a:lnTo>
                  <a:pt x="1467370" y="100228"/>
                </a:lnTo>
                <a:close/>
              </a:path>
              <a:path w="2336800" h="1584325">
                <a:moveTo>
                  <a:pt x="2336698" y="1544447"/>
                </a:moveTo>
                <a:lnTo>
                  <a:pt x="1552054" y="250418"/>
                </a:lnTo>
                <a:lnTo>
                  <a:pt x="1616265" y="703364"/>
                </a:lnTo>
                <a:lnTo>
                  <a:pt x="1488147" y="843178"/>
                </a:lnTo>
                <a:lnTo>
                  <a:pt x="2216632" y="1584210"/>
                </a:lnTo>
                <a:lnTo>
                  <a:pt x="2336698" y="1544447"/>
                </a:lnTo>
                <a:close/>
              </a:path>
            </a:pathLst>
          </a:custGeom>
          <a:solidFill>
            <a:srgbClr val="FDDDA8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104" name="bg object 104"/>
          <p:cNvSpPr/>
          <p:nvPr/>
        </p:nvSpPr>
        <p:spPr>
          <a:xfrm>
            <a:off x="4130942" y="2737485"/>
            <a:ext cx="257492" cy="168593"/>
          </a:xfrm>
          <a:custGeom>
            <a:avLst/>
            <a:gdLst/>
            <a:ahLst/>
            <a:cxnLst/>
            <a:rect l="l" t="t" r="r" b="b"/>
            <a:pathLst>
              <a:path w="514984" h="337185">
                <a:moveTo>
                  <a:pt x="514553" y="160883"/>
                </a:moveTo>
                <a:lnTo>
                  <a:pt x="450291" y="128308"/>
                </a:lnTo>
                <a:lnTo>
                  <a:pt x="450291" y="175895"/>
                </a:lnTo>
                <a:lnTo>
                  <a:pt x="374078" y="164274"/>
                </a:lnTo>
                <a:lnTo>
                  <a:pt x="262839" y="194322"/>
                </a:lnTo>
                <a:lnTo>
                  <a:pt x="151117" y="165646"/>
                </a:lnTo>
                <a:lnTo>
                  <a:pt x="67322" y="170916"/>
                </a:lnTo>
                <a:lnTo>
                  <a:pt x="259842" y="120243"/>
                </a:lnTo>
                <a:lnTo>
                  <a:pt x="450291" y="175895"/>
                </a:lnTo>
                <a:lnTo>
                  <a:pt x="450291" y="128308"/>
                </a:lnTo>
                <a:lnTo>
                  <a:pt x="416407" y="111125"/>
                </a:lnTo>
                <a:lnTo>
                  <a:pt x="301599" y="0"/>
                </a:lnTo>
                <a:lnTo>
                  <a:pt x="259740" y="25400"/>
                </a:lnTo>
                <a:lnTo>
                  <a:pt x="218313" y="0"/>
                </a:lnTo>
                <a:lnTo>
                  <a:pt x="83566" y="119075"/>
                </a:lnTo>
                <a:lnTo>
                  <a:pt x="0" y="154762"/>
                </a:lnTo>
                <a:lnTo>
                  <a:pt x="54254" y="171742"/>
                </a:lnTo>
                <a:lnTo>
                  <a:pt x="51447" y="171907"/>
                </a:lnTo>
                <a:lnTo>
                  <a:pt x="262280" y="336854"/>
                </a:lnTo>
                <a:lnTo>
                  <a:pt x="463397" y="178739"/>
                </a:lnTo>
                <a:lnTo>
                  <a:pt x="514553" y="160883"/>
                </a:lnTo>
                <a:close/>
              </a:path>
            </a:pathLst>
          </a:custGeom>
          <a:solidFill>
            <a:srgbClr val="D14017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105" name="bg object 105"/>
          <p:cNvSpPr/>
          <p:nvPr/>
        </p:nvSpPr>
        <p:spPr>
          <a:xfrm>
            <a:off x="3844549" y="2615780"/>
            <a:ext cx="72708" cy="174943"/>
          </a:xfrm>
          <a:custGeom>
            <a:avLst/>
            <a:gdLst/>
            <a:ahLst/>
            <a:cxnLst/>
            <a:rect l="l" t="t" r="r" b="b"/>
            <a:pathLst>
              <a:path w="145415" h="349885">
                <a:moveTo>
                  <a:pt x="0" y="0"/>
                </a:moveTo>
                <a:lnTo>
                  <a:pt x="72707" y="319862"/>
                </a:lnTo>
                <a:lnTo>
                  <a:pt x="144919" y="349326"/>
                </a:lnTo>
                <a:lnTo>
                  <a:pt x="120002" y="8343"/>
                </a:lnTo>
                <a:lnTo>
                  <a:pt x="0" y="0"/>
                </a:lnTo>
                <a:close/>
              </a:path>
            </a:pathLst>
          </a:custGeom>
          <a:solidFill>
            <a:srgbClr val="FDDDA8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106" name="bg object 106"/>
          <p:cNvSpPr/>
          <p:nvPr/>
        </p:nvSpPr>
        <p:spPr>
          <a:xfrm>
            <a:off x="4609925" y="2615769"/>
            <a:ext cx="75565" cy="174943"/>
          </a:xfrm>
          <a:custGeom>
            <a:avLst/>
            <a:gdLst/>
            <a:ahLst/>
            <a:cxnLst/>
            <a:rect l="l" t="t" r="r" b="b"/>
            <a:pathLst>
              <a:path w="151129" h="349885">
                <a:moveTo>
                  <a:pt x="150863" y="0"/>
                </a:moveTo>
                <a:lnTo>
                  <a:pt x="36741" y="7950"/>
                </a:lnTo>
                <a:lnTo>
                  <a:pt x="0" y="349351"/>
                </a:lnTo>
                <a:lnTo>
                  <a:pt x="78130" y="319887"/>
                </a:lnTo>
                <a:lnTo>
                  <a:pt x="150863" y="0"/>
                </a:lnTo>
                <a:close/>
              </a:path>
            </a:pathLst>
          </a:custGeom>
          <a:solidFill>
            <a:srgbClr val="CDB9A5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107" name="bg object 107"/>
          <p:cNvSpPr/>
          <p:nvPr/>
        </p:nvSpPr>
        <p:spPr>
          <a:xfrm>
            <a:off x="3904550" y="2228538"/>
            <a:ext cx="746760" cy="391478"/>
          </a:xfrm>
          <a:custGeom>
            <a:avLst/>
            <a:gdLst/>
            <a:ahLst/>
            <a:cxnLst/>
            <a:rect l="l" t="t" r="r" b="b"/>
            <a:pathLst>
              <a:path w="1493520" h="782954">
                <a:moveTo>
                  <a:pt x="933322" y="0"/>
                </a:moveTo>
                <a:lnTo>
                  <a:pt x="0" y="782827"/>
                </a:lnTo>
                <a:lnTo>
                  <a:pt x="932510" y="80035"/>
                </a:lnTo>
                <a:lnTo>
                  <a:pt x="1474584" y="530872"/>
                </a:lnTo>
                <a:lnTo>
                  <a:pt x="1493354" y="356285"/>
                </a:lnTo>
                <a:lnTo>
                  <a:pt x="933322" y="0"/>
                </a:lnTo>
                <a:close/>
              </a:path>
            </a:pathLst>
          </a:custGeom>
          <a:solidFill>
            <a:srgbClr val="A87EA7">
              <a:alpha val="29998"/>
            </a:srgbClr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108" name="bg object 108"/>
          <p:cNvSpPr/>
          <p:nvPr/>
        </p:nvSpPr>
        <p:spPr>
          <a:xfrm>
            <a:off x="4043902" y="2555900"/>
            <a:ext cx="435610" cy="55880"/>
          </a:xfrm>
          <a:custGeom>
            <a:avLst/>
            <a:gdLst/>
            <a:ahLst/>
            <a:cxnLst/>
            <a:rect l="l" t="t" r="r" b="b"/>
            <a:pathLst>
              <a:path w="871220" h="111760">
                <a:moveTo>
                  <a:pt x="357212" y="111633"/>
                </a:moveTo>
                <a:lnTo>
                  <a:pt x="316179" y="0"/>
                </a:lnTo>
                <a:lnTo>
                  <a:pt x="0" y="0"/>
                </a:lnTo>
                <a:lnTo>
                  <a:pt x="0" y="111633"/>
                </a:lnTo>
                <a:lnTo>
                  <a:pt x="357212" y="111633"/>
                </a:lnTo>
                <a:close/>
              </a:path>
              <a:path w="871220" h="111760">
                <a:moveTo>
                  <a:pt x="871194" y="0"/>
                </a:moveTo>
                <a:lnTo>
                  <a:pt x="548919" y="0"/>
                </a:lnTo>
                <a:lnTo>
                  <a:pt x="513994" y="111633"/>
                </a:lnTo>
                <a:lnTo>
                  <a:pt x="871194" y="111633"/>
                </a:lnTo>
                <a:lnTo>
                  <a:pt x="871194" y="0"/>
                </a:lnTo>
                <a:close/>
              </a:path>
            </a:pathLst>
          </a:custGeom>
          <a:solidFill>
            <a:srgbClr val="FFFAF0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109" name="bg object 109"/>
          <p:cNvSpPr/>
          <p:nvPr/>
        </p:nvSpPr>
        <p:spPr>
          <a:xfrm>
            <a:off x="4082244" y="2573356"/>
            <a:ext cx="349568" cy="38418"/>
          </a:xfrm>
          <a:custGeom>
            <a:avLst/>
            <a:gdLst/>
            <a:ahLst/>
            <a:cxnLst/>
            <a:rect l="l" t="t" r="r" b="b"/>
            <a:pathLst>
              <a:path w="699134" h="76835">
                <a:moveTo>
                  <a:pt x="186423" y="76720"/>
                </a:moveTo>
                <a:lnTo>
                  <a:pt x="156603" y="0"/>
                </a:lnTo>
                <a:lnTo>
                  <a:pt x="0" y="0"/>
                </a:lnTo>
                <a:lnTo>
                  <a:pt x="0" y="76720"/>
                </a:lnTo>
                <a:lnTo>
                  <a:pt x="186423" y="76720"/>
                </a:lnTo>
                <a:close/>
              </a:path>
              <a:path w="699134" h="76835">
                <a:moveTo>
                  <a:pt x="698614" y="0"/>
                </a:moveTo>
                <a:lnTo>
                  <a:pt x="542010" y="0"/>
                </a:lnTo>
                <a:lnTo>
                  <a:pt x="512178" y="76720"/>
                </a:lnTo>
                <a:lnTo>
                  <a:pt x="698614" y="76720"/>
                </a:lnTo>
                <a:lnTo>
                  <a:pt x="6986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110" name="bg object 110"/>
          <p:cNvSpPr/>
          <p:nvPr/>
        </p:nvSpPr>
        <p:spPr>
          <a:xfrm>
            <a:off x="4260378" y="2074736"/>
            <a:ext cx="545148" cy="984885"/>
          </a:xfrm>
          <a:custGeom>
            <a:avLst/>
            <a:gdLst/>
            <a:ahLst/>
            <a:cxnLst/>
            <a:rect l="l" t="t" r="r" b="b"/>
            <a:pathLst>
              <a:path w="1090295" h="1969770">
                <a:moveTo>
                  <a:pt x="1689" y="0"/>
                </a:moveTo>
                <a:lnTo>
                  <a:pt x="1689" y="1173886"/>
                </a:lnTo>
                <a:lnTo>
                  <a:pt x="0" y="1329613"/>
                </a:lnTo>
                <a:lnTo>
                  <a:pt x="1689" y="1969325"/>
                </a:lnTo>
                <a:lnTo>
                  <a:pt x="1089850" y="1749043"/>
                </a:lnTo>
                <a:lnTo>
                  <a:pt x="869556" y="720077"/>
                </a:lnTo>
                <a:lnTo>
                  <a:pt x="807072" y="428155"/>
                </a:lnTo>
                <a:lnTo>
                  <a:pt x="1689" y="0"/>
                </a:lnTo>
                <a:close/>
              </a:path>
            </a:pathLst>
          </a:custGeom>
          <a:solidFill>
            <a:srgbClr val="000000">
              <a:alpha val="9999"/>
            </a:srgbClr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111" name="bg object 111"/>
          <p:cNvSpPr/>
          <p:nvPr/>
        </p:nvSpPr>
        <p:spPr>
          <a:xfrm>
            <a:off x="4174344" y="4090977"/>
            <a:ext cx="81598" cy="327660"/>
          </a:xfrm>
          <a:custGeom>
            <a:avLst/>
            <a:gdLst/>
            <a:ahLst/>
            <a:cxnLst/>
            <a:rect l="l" t="t" r="r" b="b"/>
            <a:pathLst>
              <a:path w="163195" h="655320">
                <a:moveTo>
                  <a:pt x="162572" y="0"/>
                </a:moveTo>
                <a:lnTo>
                  <a:pt x="0" y="655231"/>
                </a:lnTo>
                <a:lnTo>
                  <a:pt x="141808" y="484555"/>
                </a:lnTo>
                <a:lnTo>
                  <a:pt x="162572" y="0"/>
                </a:lnTo>
                <a:close/>
              </a:path>
            </a:pathLst>
          </a:custGeom>
          <a:solidFill>
            <a:srgbClr val="1D1E1C">
              <a:alpha val="50000"/>
            </a:srgbClr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112" name="bg object 112"/>
          <p:cNvSpPr/>
          <p:nvPr/>
        </p:nvSpPr>
        <p:spPr>
          <a:xfrm>
            <a:off x="4887683" y="3851495"/>
            <a:ext cx="949325" cy="959485"/>
          </a:xfrm>
          <a:custGeom>
            <a:avLst/>
            <a:gdLst/>
            <a:ahLst/>
            <a:cxnLst/>
            <a:rect l="l" t="t" r="r" b="b"/>
            <a:pathLst>
              <a:path w="1898650" h="1918970">
                <a:moveTo>
                  <a:pt x="115569" y="0"/>
                </a:moveTo>
                <a:lnTo>
                  <a:pt x="0" y="173875"/>
                </a:lnTo>
                <a:lnTo>
                  <a:pt x="231825" y="384721"/>
                </a:lnTo>
                <a:lnTo>
                  <a:pt x="185661" y="416420"/>
                </a:lnTo>
                <a:lnTo>
                  <a:pt x="446684" y="621652"/>
                </a:lnTo>
                <a:lnTo>
                  <a:pt x="532206" y="1021753"/>
                </a:lnTo>
                <a:lnTo>
                  <a:pt x="597179" y="1023188"/>
                </a:lnTo>
                <a:lnTo>
                  <a:pt x="762761" y="1389760"/>
                </a:lnTo>
                <a:lnTo>
                  <a:pt x="999261" y="1918347"/>
                </a:lnTo>
                <a:lnTo>
                  <a:pt x="1232509" y="1393393"/>
                </a:lnTo>
                <a:lnTo>
                  <a:pt x="1398904" y="1021232"/>
                </a:lnTo>
                <a:lnTo>
                  <a:pt x="1775180" y="1042390"/>
                </a:lnTo>
                <a:lnTo>
                  <a:pt x="1898129" y="764793"/>
                </a:lnTo>
                <a:lnTo>
                  <a:pt x="1563408" y="350024"/>
                </a:lnTo>
                <a:lnTo>
                  <a:pt x="1299984" y="415543"/>
                </a:lnTo>
                <a:lnTo>
                  <a:pt x="1297089" y="403644"/>
                </a:lnTo>
                <a:lnTo>
                  <a:pt x="1272285" y="372554"/>
                </a:lnTo>
                <a:lnTo>
                  <a:pt x="1247438" y="294698"/>
                </a:lnTo>
                <a:lnTo>
                  <a:pt x="1219752" y="244295"/>
                </a:lnTo>
                <a:lnTo>
                  <a:pt x="1192508" y="215873"/>
                </a:lnTo>
                <a:lnTo>
                  <a:pt x="1168988" y="203961"/>
                </a:lnTo>
                <a:lnTo>
                  <a:pt x="1152474" y="203085"/>
                </a:lnTo>
                <a:lnTo>
                  <a:pt x="1138104" y="211279"/>
                </a:lnTo>
                <a:lnTo>
                  <a:pt x="1122434" y="232484"/>
                </a:lnTo>
                <a:lnTo>
                  <a:pt x="1110849" y="270114"/>
                </a:lnTo>
                <a:lnTo>
                  <a:pt x="1108734" y="327587"/>
                </a:lnTo>
                <a:lnTo>
                  <a:pt x="1121473" y="408317"/>
                </a:lnTo>
                <a:lnTo>
                  <a:pt x="1123543" y="417004"/>
                </a:lnTo>
                <a:lnTo>
                  <a:pt x="1122933" y="422960"/>
                </a:lnTo>
                <a:lnTo>
                  <a:pt x="1120851" y="430161"/>
                </a:lnTo>
                <a:lnTo>
                  <a:pt x="1117131" y="439249"/>
                </a:lnTo>
                <a:lnTo>
                  <a:pt x="1115509" y="444804"/>
                </a:lnTo>
                <a:lnTo>
                  <a:pt x="1114970" y="451359"/>
                </a:lnTo>
                <a:lnTo>
                  <a:pt x="1116101" y="459498"/>
                </a:lnTo>
                <a:lnTo>
                  <a:pt x="1124635" y="495503"/>
                </a:lnTo>
                <a:lnTo>
                  <a:pt x="1100366" y="506577"/>
                </a:lnTo>
                <a:lnTo>
                  <a:pt x="557377" y="253580"/>
                </a:lnTo>
                <a:lnTo>
                  <a:pt x="485279" y="210705"/>
                </a:lnTo>
                <a:lnTo>
                  <a:pt x="485203" y="210870"/>
                </a:lnTo>
                <a:lnTo>
                  <a:pt x="181165" y="36893"/>
                </a:lnTo>
                <a:lnTo>
                  <a:pt x="115569" y="0"/>
                </a:lnTo>
                <a:close/>
              </a:path>
            </a:pathLst>
          </a:custGeom>
          <a:solidFill>
            <a:srgbClr val="1D1E1C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113" name="bg object 113"/>
          <p:cNvSpPr/>
          <p:nvPr/>
        </p:nvSpPr>
        <p:spPr>
          <a:xfrm>
            <a:off x="4887683" y="3851495"/>
            <a:ext cx="949325" cy="959485"/>
          </a:xfrm>
          <a:custGeom>
            <a:avLst/>
            <a:gdLst/>
            <a:ahLst/>
            <a:cxnLst/>
            <a:rect l="l" t="t" r="r" b="b"/>
            <a:pathLst>
              <a:path w="1898650" h="1918970">
                <a:moveTo>
                  <a:pt x="1563408" y="350024"/>
                </a:moveTo>
                <a:lnTo>
                  <a:pt x="1299984" y="415543"/>
                </a:lnTo>
                <a:lnTo>
                  <a:pt x="1297089" y="403644"/>
                </a:lnTo>
                <a:lnTo>
                  <a:pt x="1281048" y="390042"/>
                </a:lnTo>
                <a:lnTo>
                  <a:pt x="1277543" y="386245"/>
                </a:lnTo>
                <a:lnTo>
                  <a:pt x="1274368" y="381165"/>
                </a:lnTo>
                <a:lnTo>
                  <a:pt x="1272285" y="372554"/>
                </a:lnTo>
                <a:lnTo>
                  <a:pt x="1247438" y="294698"/>
                </a:lnTo>
                <a:lnTo>
                  <a:pt x="1219752" y="244295"/>
                </a:lnTo>
                <a:lnTo>
                  <a:pt x="1192508" y="215873"/>
                </a:lnTo>
                <a:lnTo>
                  <a:pt x="1168988" y="203961"/>
                </a:lnTo>
                <a:lnTo>
                  <a:pt x="1152474" y="203085"/>
                </a:lnTo>
                <a:lnTo>
                  <a:pt x="1138104" y="211279"/>
                </a:lnTo>
                <a:lnTo>
                  <a:pt x="1122434" y="232484"/>
                </a:lnTo>
                <a:lnTo>
                  <a:pt x="1110849" y="270114"/>
                </a:lnTo>
                <a:lnTo>
                  <a:pt x="1108734" y="327587"/>
                </a:lnTo>
                <a:lnTo>
                  <a:pt x="1121473" y="408317"/>
                </a:lnTo>
                <a:lnTo>
                  <a:pt x="1123543" y="417004"/>
                </a:lnTo>
                <a:lnTo>
                  <a:pt x="1122933" y="422960"/>
                </a:lnTo>
                <a:lnTo>
                  <a:pt x="1117131" y="439249"/>
                </a:lnTo>
                <a:lnTo>
                  <a:pt x="1115509" y="444804"/>
                </a:lnTo>
                <a:lnTo>
                  <a:pt x="1122141" y="484991"/>
                </a:lnTo>
                <a:lnTo>
                  <a:pt x="1124635" y="495503"/>
                </a:lnTo>
                <a:lnTo>
                  <a:pt x="1100366" y="506577"/>
                </a:lnTo>
                <a:lnTo>
                  <a:pt x="557377" y="253580"/>
                </a:lnTo>
                <a:lnTo>
                  <a:pt x="485279" y="210705"/>
                </a:lnTo>
                <a:lnTo>
                  <a:pt x="485203" y="210870"/>
                </a:lnTo>
                <a:lnTo>
                  <a:pt x="181165" y="36893"/>
                </a:lnTo>
                <a:lnTo>
                  <a:pt x="115569" y="0"/>
                </a:lnTo>
                <a:lnTo>
                  <a:pt x="0" y="173875"/>
                </a:lnTo>
                <a:lnTo>
                  <a:pt x="231825" y="384721"/>
                </a:lnTo>
                <a:lnTo>
                  <a:pt x="185661" y="416420"/>
                </a:lnTo>
                <a:lnTo>
                  <a:pt x="446684" y="621652"/>
                </a:lnTo>
                <a:lnTo>
                  <a:pt x="532206" y="1021753"/>
                </a:lnTo>
                <a:lnTo>
                  <a:pt x="597179" y="1023188"/>
                </a:lnTo>
                <a:lnTo>
                  <a:pt x="762761" y="1389760"/>
                </a:lnTo>
                <a:lnTo>
                  <a:pt x="999261" y="1918347"/>
                </a:lnTo>
                <a:lnTo>
                  <a:pt x="1232509" y="1393393"/>
                </a:lnTo>
                <a:lnTo>
                  <a:pt x="1398904" y="1021232"/>
                </a:lnTo>
                <a:lnTo>
                  <a:pt x="1775180" y="1042390"/>
                </a:lnTo>
                <a:lnTo>
                  <a:pt x="1898129" y="764793"/>
                </a:lnTo>
                <a:lnTo>
                  <a:pt x="1563408" y="350024"/>
                </a:lnTo>
                <a:close/>
              </a:path>
            </a:pathLst>
          </a:custGeom>
          <a:ln w="635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114" name="bg object 114"/>
          <p:cNvSpPr/>
          <p:nvPr/>
        </p:nvSpPr>
        <p:spPr>
          <a:xfrm>
            <a:off x="5136124" y="3286164"/>
            <a:ext cx="676593" cy="740410"/>
          </a:xfrm>
          <a:custGeom>
            <a:avLst/>
            <a:gdLst/>
            <a:ahLst/>
            <a:cxnLst/>
            <a:rect l="l" t="t" r="r" b="b"/>
            <a:pathLst>
              <a:path w="1353184" h="1480820">
                <a:moveTo>
                  <a:pt x="726808" y="0"/>
                </a:moveTo>
                <a:lnTo>
                  <a:pt x="638987" y="237972"/>
                </a:lnTo>
                <a:lnTo>
                  <a:pt x="18567" y="586422"/>
                </a:lnTo>
                <a:lnTo>
                  <a:pt x="55206" y="791502"/>
                </a:lnTo>
                <a:lnTo>
                  <a:pt x="0" y="770318"/>
                </a:lnTo>
                <a:lnTo>
                  <a:pt x="28854" y="1070076"/>
                </a:lnTo>
                <a:lnTo>
                  <a:pt x="195529" y="1138288"/>
                </a:lnTo>
                <a:lnTo>
                  <a:pt x="210134" y="1299997"/>
                </a:lnTo>
                <a:lnTo>
                  <a:pt x="601903" y="1480693"/>
                </a:lnTo>
                <a:lnTo>
                  <a:pt x="1008875" y="1288580"/>
                </a:lnTo>
                <a:lnTo>
                  <a:pt x="1046924" y="1121219"/>
                </a:lnTo>
                <a:lnTo>
                  <a:pt x="1189837" y="1011351"/>
                </a:lnTo>
                <a:lnTo>
                  <a:pt x="1254010" y="757847"/>
                </a:lnTo>
                <a:lnTo>
                  <a:pt x="1352892" y="446722"/>
                </a:lnTo>
                <a:lnTo>
                  <a:pt x="726808" y="0"/>
                </a:lnTo>
                <a:close/>
              </a:path>
            </a:pathLst>
          </a:custGeom>
          <a:solidFill>
            <a:srgbClr val="896014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115" name="bg object 115"/>
          <p:cNvSpPr/>
          <p:nvPr/>
        </p:nvSpPr>
        <p:spPr>
          <a:xfrm>
            <a:off x="5136124" y="3286164"/>
            <a:ext cx="676593" cy="740410"/>
          </a:xfrm>
          <a:custGeom>
            <a:avLst/>
            <a:gdLst/>
            <a:ahLst/>
            <a:cxnLst/>
            <a:rect l="l" t="t" r="r" b="b"/>
            <a:pathLst>
              <a:path w="1353184" h="1480820">
                <a:moveTo>
                  <a:pt x="726808" y="0"/>
                </a:moveTo>
                <a:lnTo>
                  <a:pt x="638987" y="237972"/>
                </a:lnTo>
                <a:lnTo>
                  <a:pt x="18567" y="586422"/>
                </a:lnTo>
                <a:lnTo>
                  <a:pt x="55206" y="791502"/>
                </a:lnTo>
                <a:lnTo>
                  <a:pt x="0" y="770318"/>
                </a:lnTo>
                <a:lnTo>
                  <a:pt x="28854" y="1070076"/>
                </a:lnTo>
                <a:lnTo>
                  <a:pt x="195529" y="1138288"/>
                </a:lnTo>
                <a:lnTo>
                  <a:pt x="210134" y="1299997"/>
                </a:lnTo>
                <a:lnTo>
                  <a:pt x="601903" y="1480693"/>
                </a:lnTo>
                <a:lnTo>
                  <a:pt x="1008875" y="1288580"/>
                </a:lnTo>
                <a:lnTo>
                  <a:pt x="1046924" y="1121219"/>
                </a:lnTo>
                <a:lnTo>
                  <a:pt x="1189837" y="1011351"/>
                </a:lnTo>
                <a:lnTo>
                  <a:pt x="1254010" y="757847"/>
                </a:lnTo>
                <a:lnTo>
                  <a:pt x="1352892" y="446722"/>
                </a:lnTo>
                <a:lnTo>
                  <a:pt x="726808" y="0"/>
                </a:lnTo>
                <a:close/>
              </a:path>
            </a:pathLst>
          </a:custGeom>
          <a:ln w="635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116" name="bg object 116"/>
          <p:cNvSpPr/>
          <p:nvPr/>
        </p:nvSpPr>
        <p:spPr>
          <a:xfrm>
            <a:off x="5669381" y="3702913"/>
            <a:ext cx="2223" cy="1588"/>
          </a:xfrm>
          <a:custGeom>
            <a:avLst/>
            <a:gdLst/>
            <a:ahLst/>
            <a:cxnLst/>
            <a:rect l="l" t="t" r="r" b="b"/>
            <a:pathLst>
              <a:path w="4445" h="3175">
                <a:moveTo>
                  <a:pt x="3848" y="0"/>
                </a:moveTo>
                <a:lnTo>
                  <a:pt x="0" y="203"/>
                </a:lnTo>
                <a:lnTo>
                  <a:pt x="177" y="3149"/>
                </a:lnTo>
                <a:lnTo>
                  <a:pt x="3746" y="1295"/>
                </a:lnTo>
                <a:lnTo>
                  <a:pt x="3848" y="0"/>
                </a:lnTo>
                <a:close/>
              </a:path>
            </a:pathLst>
          </a:custGeom>
          <a:solidFill>
            <a:srgbClr val="896014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117" name="bg object 117"/>
          <p:cNvSpPr/>
          <p:nvPr/>
        </p:nvSpPr>
        <p:spPr>
          <a:xfrm>
            <a:off x="5669381" y="3702913"/>
            <a:ext cx="2223" cy="1588"/>
          </a:xfrm>
          <a:custGeom>
            <a:avLst/>
            <a:gdLst/>
            <a:ahLst/>
            <a:cxnLst/>
            <a:rect l="l" t="t" r="r" b="b"/>
            <a:pathLst>
              <a:path w="4445" h="3175">
                <a:moveTo>
                  <a:pt x="0" y="203"/>
                </a:moveTo>
                <a:lnTo>
                  <a:pt x="3848" y="0"/>
                </a:lnTo>
                <a:lnTo>
                  <a:pt x="3810" y="520"/>
                </a:lnTo>
                <a:lnTo>
                  <a:pt x="3746" y="1295"/>
                </a:lnTo>
                <a:lnTo>
                  <a:pt x="177" y="3149"/>
                </a:lnTo>
                <a:lnTo>
                  <a:pt x="0" y="203"/>
                </a:lnTo>
                <a:close/>
              </a:path>
            </a:pathLst>
          </a:custGeom>
          <a:ln w="457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118" name="bg object 118"/>
          <p:cNvSpPr/>
          <p:nvPr/>
        </p:nvSpPr>
        <p:spPr>
          <a:xfrm>
            <a:off x="5173819" y="4343352"/>
            <a:ext cx="413385" cy="83185"/>
          </a:xfrm>
          <a:custGeom>
            <a:avLst/>
            <a:gdLst/>
            <a:ahLst/>
            <a:cxnLst/>
            <a:rect l="l" t="t" r="r" b="b"/>
            <a:pathLst>
              <a:path w="826770" h="166370">
                <a:moveTo>
                  <a:pt x="0" y="0"/>
                </a:moveTo>
                <a:lnTo>
                  <a:pt x="104813" y="166141"/>
                </a:lnTo>
                <a:lnTo>
                  <a:pt x="769124" y="166230"/>
                </a:lnTo>
                <a:lnTo>
                  <a:pt x="826630" y="37528"/>
                </a:lnTo>
                <a:lnTo>
                  <a:pt x="0" y="0"/>
                </a:lnTo>
                <a:close/>
              </a:path>
            </a:pathLst>
          </a:custGeom>
          <a:solidFill>
            <a:srgbClr val="D2A67F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119" name="bg object 119"/>
          <p:cNvSpPr/>
          <p:nvPr/>
        </p:nvSpPr>
        <p:spPr>
          <a:xfrm>
            <a:off x="5144078" y="3286158"/>
            <a:ext cx="667385" cy="443547"/>
          </a:xfrm>
          <a:custGeom>
            <a:avLst/>
            <a:gdLst/>
            <a:ahLst/>
            <a:cxnLst/>
            <a:rect l="l" t="t" r="r" b="b"/>
            <a:pathLst>
              <a:path w="1334770" h="887095">
                <a:moveTo>
                  <a:pt x="708228" y="0"/>
                </a:moveTo>
                <a:lnTo>
                  <a:pt x="620407" y="237972"/>
                </a:lnTo>
                <a:lnTo>
                  <a:pt x="0" y="586422"/>
                </a:lnTo>
                <a:lnTo>
                  <a:pt x="42481" y="824395"/>
                </a:lnTo>
                <a:lnTo>
                  <a:pt x="101968" y="886726"/>
                </a:lnTo>
                <a:lnTo>
                  <a:pt x="1214272" y="824395"/>
                </a:lnTo>
                <a:lnTo>
                  <a:pt x="1334312" y="446722"/>
                </a:lnTo>
                <a:lnTo>
                  <a:pt x="708228" y="0"/>
                </a:lnTo>
                <a:close/>
              </a:path>
            </a:pathLst>
          </a:custGeom>
          <a:solidFill>
            <a:srgbClr val="E32529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120" name="bg object 120"/>
          <p:cNvSpPr/>
          <p:nvPr/>
        </p:nvSpPr>
        <p:spPr>
          <a:xfrm>
            <a:off x="5134791" y="3509518"/>
            <a:ext cx="629603" cy="517208"/>
          </a:xfrm>
          <a:custGeom>
            <a:avLst/>
            <a:gdLst/>
            <a:ahLst/>
            <a:cxnLst/>
            <a:rect l="l" t="t" r="r" b="b"/>
            <a:pathLst>
              <a:path w="1259204" h="1034415">
                <a:moveTo>
                  <a:pt x="630974" y="0"/>
                </a:moveTo>
                <a:lnTo>
                  <a:pt x="153073" y="221881"/>
                </a:lnTo>
                <a:lnTo>
                  <a:pt x="168109" y="388137"/>
                </a:lnTo>
                <a:lnTo>
                  <a:pt x="0" y="323621"/>
                </a:lnTo>
                <a:lnTo>
                  <a:pt x="28841" y="623366"/>
                </a:lnTo>
                <a:lnTo>
                  <a:pt x="195529" y="691591"/>
                </a:lnTo>
                <a:lnTo>
                  <a:pt x="210134" y="853274"/>
                </a:lnTo>
                <a:lnTo>
                  <a:pt x="601891" y="1033983"/>
                </a:lnTo>
                <a:lnTo>
                  <a:pt x="1008862" y="841882"/>
                </a:lnTo>
                <a:lnTo>
                  <a:pt x="1046911" y="674509"/>
                </a:lnTo>
                <a:lnTo>
                  <a:pt x="1189824" y="564641"/>
                </a:lnTo>
                <a:lnTo>
                  <a:pt x="1259154" y="290779"/>
                </a:lnTo>
                <a:lnTo>
                  <a:pt x="1066673" y="389940"/>
                </a:lnTo>
                <a:lnTo>
                  <a:pt x="1053960" y="161302"/>
                </a:lnTo>
                <a:lnTo>
                  <a:pt x="632320" y="160616"/>
                </a:lnTo>
                <a:lnTo>
                  <a:pt x="630974" y="0"/>
                </a:lnTo>
                <a:close/>
              </a:path>
            </a:pathLst>
          </a:custGeom>
          <a:solidFill>
            <a:srgbClr val="FDDDA8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121" name="bg object 121"/>
          <p:cNvSpPr/>
          <p:nvPr/>
        </p:nvSpPr>
        <p:spPr>
          <a:xfrm>
            <a:off x="5190954" y="3689636"/>
            <a:ext cx="507365" cy="89853"/>
          </a:xfrm>
          <a:custGeom>
            <a:avLst/>
            <a:gdLst/>
            <a:ahLst/>
            <a:cxnLst/>
            <a:rect l="l" t="t" r="r" b="b"/>
            <a:pathLst>
              <a:path w="1014729" h="179704">
                <a:moveTo>
                  <a:pt x="67360" y="179476"/>
                </a:moveTo>
                <a:lnTo>
                  <a:pt x="55791" y="27927"/>
                </a:lnTo>
                <a:lnTo>
                  <a:pt x="0" y="6502"/>
                </a:lnTo>
                <a:lnTo>
                  <a:pt x="67360" y="179476"/>
                </a:lnTo>
                <a:close/>
              </a:path>
              <a:path w="1014729" h="179704">
                <a:moveTo>
                  <a:pt x="1014196" y="0"/>
                </a:moveTo>
                <a:lnTo>
                  <a:pt x="958418" y="21399"/>
                </a:lnTo>
                <a:lnTo>
                  <a:pt x="946848" y="172974"/>
                </a:lnTo>
                <a:lnTo>
                  <a:pt x="1014196" y="0"/>
                </a:lnTo>
                <a:close/>
              </a:path>
            </a:pathLst>
          </a:custGeom>
          <a:solidFill>
            <a:srgbClr val="A38758">
              <a:alpha val="50000"/>
            </a:srgbClr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122" name="bg object 122"/>
          <p:cNvSpPr/>
          <p:nvPr/>
        </p:nvSpPr>
        <p:spPr>
          <a:xfrm>
            <a:off x="5653785" y="4026508"/>
            <a:ext cx="183198" cy="207963"/>
          </a:xfrm>
          <a:custGeom>
            <a:avLst/>
            <a:gdLst/>
            <a:ahLst/>
            <a:cxnLst/>
            <a:rect l="l" t="t" r="r" b="b"/>
            <a:pathLst>
              <a:path w="366395" h="415925">
                <a:moveTo>
                  <a:pt x="31203" y="0"/>
                </a:moveTo>
                <a:lnTo>
                  <a:pt x="0" y="413219"/>
                </a:lnTo>
                <a:lnTo>
                  <a:pt x="365925" y="415493"/>
                </a:lnTo>
                <a:lnTo>
                  <a:pt x="31203" y="0"/>
                </a:lnTo>
                <a:close/>
              </a:path>
            </a:pathLst>
          </a:custGeom>
          <a:solidFill>
            <a:srgbClr val="F2C000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123" name="bg object 123"/>
          <p:cNvSpPr/>
          <p:nvPr/>
        </p:nvSpPr>
        <p:spPr>
          <a:xfrm>
            <a:off x="5186267" y="4362118"/>
            <a:ext cx="401003" cy="186373"/>
          </a:xfrm>
          <a:custGeom>
            <a:avLst/>
            <a:gdLst/>
            <a:ahLst/>
            <a:cxnLst/>
            <a:rect l="l" t="t" r="r" b="b"/>
            <a:pathLst>
              <a:path w="802004" h="372745">
                <a:moveTo>
                  <a:pt x="801738" y="0"/>
                </a:moveTo>
                <a:lnTo>
                  <a:pt x="0" y="1943"/>
                </a:lnTo>
                <a:lnTo>
                  <a:pt x="165595" y="368515"/>
                </a:lnTo>
                <a:lnTo>
                  <a:pt x="635330" y="372135"/>
                </a:lnTo>
                <a:lnTo>
                  <a:pt x="801738" y="0"/>
                </a:lnTo>
                <a:close/>
              </a:path>
            </a:pathLst>
          </a:custGeom>
          <a:solidFill>
            <a:srgbClr val="0384B0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124" name="bg object 124"/>
          <p:cNvSpPr/>
          <p:nvPr/>
        </p:nvSpPr>
        <p:spPr>
          <a:xfrm>
            <a:off x="4887685" y="3851502"/>
            <a:ext cx="242888" cy="197485"/>
          </a:xfrm>
          <a:custGeom>
            <a:avLst/>
            <a:gdLst/>
            <a:ahLst/>
            <a:cxnLst/>
            <a:rect l="l" t="t" r="r" b="b"/>
            <a:pathLst>
              <a:path w="485775" h="394970">
                <a:moveTo>
                  <a:pt x="115570" y="0"/>
                </a:moveTo>
                <a:lnTo>
                  <a:pt x="0" y="173850"/>
                </a:lnTo>
                <a:lnTo>
                  <a:pt x="242633" y="394550"/>
                </a:lnTo>
                <a:lnTo>
                  <a:pt x="485279" y="210680"/>
                </a:lnTo>
                <a:lnTo>
                  <a:pt x="115570" y="0"/>
                </a:lnTo>
                <a:close/>
              </a:path>
            </a:pathLst>
          </a:custGeom>
          <a:solidFill>
            <a:srgbClr val="FDDDA8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pic>
        <p:nvPicPr>
          <p:cNvPr id="125" name="bg object 125"/>
          <p:cNvPicPr/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2912" y="4155590"/>
            <a:ext cx="97739" cy="119590"/>
          </a:xfrm>
          <a:prstGeom prst="rect">
            <a:avLst/>
          </a:prstGeom>
        </p:spPr>
      </p:pic>
      <p:sp>
        <p:nvSpPr>
          <p:cNvPr id="126" name="bg object 126"/>
          <p:cNvSpPr/>
          <p:nvPr/>
        </p:nvSpPr>
        <p:spPr>
          <a:xfrm>
            <a:off x="5302244" y="3756679"/>
            <a:ext cx="285115" cy="19368"/>
          </a:xfrm>
          <a:custGeom>
            <a:avLst/>
            <a:gdLst/>
            <a:ahLst/>
            <a:cxnLst/>
            <a:rect l="l" t="t" r="r" b="b"/>
            <a:pathLst>
              <a:path w="570229" h="38734">
                <a:moveTo>
                  <a:pt x="140360" y="0"/>
                </a:moveTo>
                <a:lnTo>
                  <a:pt x="0" y="0"/>
                </a:lnTo>
                <a:lnTo>
                  <a:pt x="0" y="38709"/>
                </a:lnTo>
                <a:lnTo>
                  <a:pt x="140360" y="38709"/>
                </a:lnTo>
                <a:lnTo>
                  <a:pt x="140360" y="0"/>
                </a:lnTo>
                <a:close/>
              </a:path>
              <a:path w="570229" h="38734">
                <a:moveTo>
                  <a:pt x="569899" y="0"/>
                </a:moveTo>
                <a:lnTo>
                  <a:pt x="434848" y="0"/>
                </a:lnTo>
                <a:lnTo>
                  <a:pt x="434848" y="38709"/>
                </a:lnTo>
                <a:lnTo>
                  <a:pt x="569899" y="38709"/>
                </a:lnTo>
                <a:lnTo>
                  <a:pt x="569899" y="0"/>
                </a:lnTo>
                <a:close/>
              </a:path>
            </a:pathLst>
          </a:custGeom>
          <a:solidFill>
            <a:srgbClr val="7B5E35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127" name="bg object 127"/>
          <p:cNvSpPr/>
          <p:nvPr/>
        </p:nvSpPr>
        <p:spPr>
          <a:xfrm>
            <a:off x="5318271" y="3802151"/>
            <a:ext cx="255588" cy="34608"/>
          </a:xfrm>
          <a:custGeom>
            <a:avLst/>
            <a:gdLst/>
            <a:ahLst/>
            <a:cxnLst/>
            <a:rect l="l" t="t" r="r" b="b"/>
            <a:pathLst>
              <a:path w="511175" h="69215">
                <a:moveTo>
                  <a:pt x="108318" y="0"/>
                </a:moveTo>
                <a:lnTo>
                  <a:pt x="0" y="0"/>
                </a:lnTo>
                <a:lnTo>
                  <a:pt x="0" y="68668"/>
                </a:lnTo>
                <a:lnTo>
                  <a:pt x="108318" y="68668"/>
                </a:lnTo>
                <a:lnTo>
                  <a:pt x="108318" y="0"/>
                </a:lnTo>
                <a:close/>
              </a:path>
              <a:path w="511175" h="69215">
                <a:moveTo>
                  <a:pt x="511136" y="0"/>
                </a:moveTo>
                <a:lnTo>
                  <a:pt x="402793" y="0"/>
                </a:lnTo>
                <a:lnTo>
                  <a:pt x="402793" y="68668"/>
                </a:lnTo>
                <a:lnTo>
                  <a:pt x="511136" y="68668"/>
                </a:lnTo>
                <a:lnTo>
                  <a:pt x="5111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128" name="bg object 128"/>
          <p:cNvSpPr/>
          <p:nvPr/>
        </p:nvSpPr>
        <p:spPr>
          <a:xfrm>
            <a:off x="4980517" y="3956844"/>
            <a:ext cx="210503" cy="205740"/>
          </a:xfrm>
          <a:custGeom>
            <a:avLst/>
            <a:gdLst/>
            <a:ahLst/>
            <a:cxnLst/>
            <a:rect l="l" t="t" r="r" b="b"/>
            <a:pathLst>
              <a:path w="421004" h="411479">
                <a:moveTo>
                  <a:pt x="299618" y="0"/>
                </a:moveTo>
                <a:lnTo>
                  <a:pt x="0" y="205714"/>
                </a:lnTo>
                <a:lnTo>
                  <a:pt x="261023" y="410946"/>
                </a:lnTo>
                <a:lnTo>
                  <a:pt x="420877" y="73939"/>
                </a:lnTo>
                <a:lnTo>
                  <a:pt x="299618" y="0"/>
                </a:lnTo>
                <a:close/>
              </a:path>
            </a:pathLst>
          </a:custGeom>
          <a:solidFill>
            <a:srgbClr val="F2C000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129" name="bg object 129"/>
          <p:cNvSpPr/>
          <p:nvPr/>
        </p:nvSpPr>
        <p:spPr>
          <a:xfrm>
            <a:off x="5111026" y="3956848"/>
            <a:ext cx="558483" cy="405765"/>
          </a:xfrm>
          <a:custGeom>
            <a:avLst/>
            <a:gdLst/>
            <a:ahLst/>
            <a:cxnLst/>
            <a:rect l="l" t="t" r="r" b="b"/>
            <a:pathLst>
              <a:path w="1116965" h="811529">
                <a:moveTo>
                  <a:pt x="38595" y="0"/>
                </a:moveTo>
                <a:lnTo>
                  <a:pt x="0" y="410946"/>
                </a:lnTo>
                <a:lnTo>
                  <a:pt x="85521" y="811047"/>
                </a:lnTo>
                <a:lnTo>
                  <a:pt x="1065987" y="810120"/>
                </a:lnTo>
                <a:lnTo>
                  <a:pt x="1116711" y="139318"/>
                </a:lnTo>
                <a:lnTo>
                  <a:pt x="653669" y="295871"/>
                </a:lnTo>
                <a:lnTo>
                  <a:pt x="110680" y="42875"/>
                </a:lnTo>
                <a:lnTo>
                  <a:pt x="385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130" name="bg object 130"/>
          <p:cNvSpPr/>
          <p:nvPr/>
        </p:nvSpPr>
        <p:spPr>
          <a:xfrm>
            <a:off x="5269066" y="4546373"/>
            <a:ext cx="234950" cy="264478"/>
          </a:xfrm>
          <a:custGeom>
            <a:avLst/>
            <a:gdLst/>
            <a:ahLst/>
            <a:cxnLst/>
            <a:rect l="l" t="t" r="r" b="b"/>
            <a:pathLst>
              <a:path w="469900" h="528954">
                <a:moveTo>
                  <a:pt x="0" y="0"/>
                </a:moveTo>
                <a:lnTo>
                  <a:pt x="236486" y="528599"/>
                </a:lnTo>
                <a:lnTo>
                  <a:pt x="469734" y="3619"/>
                </a:lnTo>
                <a:lnTo>
                  <a:pt x="0" y="0"/>
                </a:lnTo>
                <a:close/>
              </a:path>
            </a:pathLst>
          </a:custGeom>
          <a:solidFill>
            <a:srgbClr val="FDDDA8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131" name="bg object 131"/>
          <p:cNvSpPr/>
          <p:nvPr/>
        </p:nvSpPr>
        <p:spPr>
          <a:xfrm>
            <a:off x="5186267" y="4362118"/>
            <a:ext cx="401003" cy="42863"/>
          </a:xfrm>
          <a:custGeom>
            <a:avLst/>
            <a:gdLst/>
            <a:ahLst/>
            <a:cxnLst/>
            <a:rect l="l" t="t" r="r" b="b"/>
            <a:pathLst>
              <a:path w="802004" h="85725">
                <a:moveTo>
                  <a:pt x="801738" y="0"/>
                </a:moveTo>
                <a:lnTo>
                  <a:pt x="0" y="1943"/>
                </a:lnTo>
                <a:lnTo>
                  <a:pt x="15773" y="30581"/>
                </a:lnTo>
                <a:lnTo>
                  <a:pt x="763206" y="85661"/>
                </a:lnTo>
                <a:lnTo>
                  <a:pt x="801738" y="0"/>
                </a:lnTo>
                <a:close/>
              </a:path>
            </a:pathLst>
          </a:custGeom>
          <a:solidFill>
            <a:srgbClr val="7F8080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132" name="bg object 132"/>
          <p:cNvSpPr/>
          <p:nvPr/>
        </p:nvSpPr>
        <p:spPr>
          <a:xfrm>
            <a:off x="5387315" y="3286169"/>
            <a:ext cx="449580" cy="1524635"/>
          </a:xfrm>
          <a:custGeom>
            <a:avLst/>
            <a:gdLst/>
            <a:ahLst/>
            <a:cxnLst/>
            <a:rect l="l" t="t" r="r" b="b"/>
            <a:pathLst>
              <a:path w="899159" h="3049270">
                <a:moveTo>
                  <a:pt x="847839" y="446709"/>
                </a:moveTo>
                <a:lnTo>
                  <a:pt x="565302" y="245122"/>
                </a:lnTo>
                <a:lnTo>
                  <a:pt x="565302" y="833501"/>
                </a:lnTo>
                <a:lnTo>
                  <a:pt x="565213" y="834796"/>
                </a:lnTo>
                <a:lnTo>
                  <a:pt x="561619" y="836637"/>
                </a:lnTo>
                <a:lnTo>
                  <a:pt x="561467" y="833704"/>
                </a:lnTo>
                <a:lnTo>
                  <a:pt x="565302" y="833501"/>
                </a:lnTo>
                <a:lnTo>
                  <a:pt x="565302" y="245122"/>
                </a:lnTo>
                <a:lnTo>
                  <a:pt x="221754" y="0"/>
                </a:lnTo>
                <a:lnTo>
                  <a:pt x="133934" y="237959"/>
                </a:lnTo>
                <a:lnTo>
                  <a:pt x="96837" y="1480680"/>
                </a:lnTo>
                <a:lnTo>
                  <a:pt x="503821" y="1288580"/>
                </a:lnTo>
                <a:lnTo>
                  <a:pt x="541858" y="1121219"/>
                </a:lnTo>
                <a:lnTo>
                  <a:pt x="684771" y="1011351"/>
                </a:lnTo>
                <a:lnTo>
                  <a:pt x="728992" y="836637"/>
                </a:lnTo>
                <a:lnTo>
                  <a:pt x="729792" y="833501"/>
                </a:lnTo>
                <a:lnTo>
                  <a:pt x="748944" y="757821"/>
                </a:lnTo>
                <a:lnTo>
                  <a:pt x="847839" y="446709"/>
                </a:lnTo>
                <a:close/>
              </a:path>
              <a:path w="899159" h="3049270">
                <a:moveTo>
                  <a:pt x="898626" y="1895894"/>
                </a:moveTo>
                <a:lnTo>
                  <a:pt x="564134" y="1480680"/>
                </a:lnTo>
                <a:lnTo>
                  <a:pt x="101092" y="1637233"/>
                </a:lnTo>
                <a:lnTo>
                  <a:pt x="0" y="3049003"/>
                </a:lnTo>
                <a:lnTo>
                  <a:pt x="233235" y="2524048"/>
                </a:lnTo>
                <a:lnTo>
                  <a:pt x="353910" y="2253691"/>
                </a:lnTo>
                <a:lnTo>
                  <a:pt x="399630" y="2151888"/>
                </a:lnTo>
                <a:lnTo>
                  <a:pt x="499770" y="2157374"/>
                </a:lnTo>
                <a:lnTo>
                  <a:pt x="775919" y="2173046"/>
                </a:lnTo>
                <a:lnTo>
                  <a:pt x="898626" y="1895894"/>
                </a:lnTo>
                <a:close/>
              </a:path>
            </a:pathLst>
          </a:custGeom>
          <a:solidFill>
            <a:srgbClr val="E5E4E4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133" name="bg object 133"/>
          <p:cNvSpPr/>
          <p:nvPr/>
        </p:nvSpPr>
        <p:spPr>
          <a:xfrm>
            <a:off x="5497536" y="4231663"/>
            <a:ext cx="339408" cy="141288"/>
          </a:xfrm>
          <a:custGeom>
            <a:avLst/>
            <a:gdLst/>
            <a:ahLst/>
            <a:cxnLst/>
            <a:rect l="l" t="t" r="r" b="b"/>
            <a:pathLst>
              <a:path w="678815" h="282575">
                <a:moveTo>
                  <a:pt x="75310" y="0"/>
                </a:moveTo>
                <a:lnTo>
                  <a:pt x="95440" y="80136"/>
                </a:lnTo>
                <a:lnTo>
                  <a:pt x="0" y="80136"/>
                </a:lnTo>
                <a:lnTo>
                  <a:pt x="56133" y="254088"/>
                </a:lnTo>
                <a:lnTo>
                  <a:pt x="556653" y="282066"/>
                </a:lnTo>
                <a:lnTo>
                  <a:pt x="678421" y="4394"/>
                </a:lnTo>
                <a:lnTo>
                  <a:pt x="75310" y="0"/>
                </a:lnTo>
                <a:close/>
              </a:path>
            </a:pathLst>
          </a:custGeom>
          <a:solidFill>
            <a:srgbClr val="D2A67F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pic>
        <p:nvPicPr>
          <p:cNvPr id="134" name="bg object 134"/>
          <p:cNvPicPr/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0004" y="3905713"/>
            <a:ext cx="102756" cy="40805"/>
          </a:xfrm>
          <a:prstGeom prst="rect">
            <a:avLst/>
          </a:prstGeom>
        </p:spPr>
      </p:pic>
      <p:sp>
        <p:nvSpPr>
          <p:cNvPr id="135" name="bg object 135"/>
          <p:cNvSpPr/>
          <p:nvPr/>
        </p:nvSpPr>
        <p:spPr>
          <a:xfrm>
            <a:off x="5497531" y="4271728"/>
            <a:ext cx="87948" cy="32385"/>
          </a:xfrm>
          <a:custGeom>
            <a:avLst/>
            <a:gdLst/>
            <a:ahLst/>
            <a:cxnLst/>
            <a:rect l="l" t="t" r="r" b="b"/>
            <a:pathLst>
              <a:path w="175895" h="64770">
                <a:moveTo>
                  <a:pt x="156730" y="0"/>
                </a:moveTo>
                <a:lnTo>
                  <a:pt x="0" y="0"/>
                </a:lnTo>
                <a:lnTo>
                  <a:pt x="20853" y="63487"/>
                </a:lnTo>
                <a:lnTo>
                  <a:pt x="175374" y="64350"/>
                </a:lnTo>
                <a:lnTo>
                  <a:pt x="156730" y="0"/>
                </a:lnTo>
                <a:close/>
              </a:path>
            </a:pathLst>
          </a:custGeom>
          <a:solidFill>
            <a:srgbClr val="C49A6D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136" name="bg object 136"/>
          <p:cNvSpPr/>
          <p:nvPr/>
        </p:nvSpPr>
        <p:spPr>
          <a:xfrm>
            <a:off x="5511710" y="4178415"/>
            <a:ext cx="50483" cy="125413"/>
          </a:xfrm>
          <a:custGeom>
            <a:avLst/>
            <a:gdLst/>
            <a:ahLst/>
            <a:cxnLst/>
            <a:rect l="l" t="t" r="r" b="b"/>
            <a:pathLst>
              <a:path w="100965" h="250825">
                <a:moveTo>
                  <a:pt x="26880" y="0"/>
                </a:moveTo>
                <a:lnTo>
                  <a:pt x="17625" y="298"/>
                </a:lnTo>
                <a:lnTo>
                  <a:pt x="9234" y="4188"/>
                </a:lnTo>
                <a:lnTo>
                  <a:pt x="3168" y="10787"/>
                </a:lnTo>
                <a:lnTo>
                  <a:pt x="0" y="19174"/>
                </a:lnTo>
                <a:lnTo>
                  <a:pt x="302" y="28429"/>
                </a:lnTo>
                <a:lnTo>
                  <a:pt x="52499" y="250018"/>
                </a:lnTo>
                <a:lnTo>
                  <a:pt x="100658" y="250450"/>
                </a:lnTo>
                <a:lnTo>
                  <a:pt x="45755" y="17634"/>
                </a:lnTo>
                <a:lnTo>
                  <a:pt x="41865" y="9232"/>
                </a:lnTo>
                <a:lnTo>
                  <a:pt x="35267" y="3165"/>
                </a:lnTo>
                <a:lnTo>
                  <a:pt x="268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137" name="bg object 137"/>
          <p:cNvSpPr/>
          <p:nvPr/>
        </p:nvSpPr>
        <p:spPr>
          <a:xfrm>
            <a:off x="5449616" y="4115300"/>
            <a:ext cx="124777" cy="93980"/>
          </a:xfrm>
          <a:custGeom>
            <a:avLst/>
            <a:gdLst/>
            <a:ahLst/>
            <a:cxnLst/>
            <a:rect l="l" t="t" r="r" b="b"/>
            <a:pathLst>
              <a:path w="249554" h="187959">
                <a:moveTo>
                  <a:pt x="152154" y="175856"/>
                </a:moveTo>
                <a:lnTo>
                  <a:pt x="52717" y="175856"/>
                </a:lnTo>
                <a:lnTo>
                  <a:pt x="53837" y="177524"/>
                </a:lnTo>
                <a:lnTo>
                  <a:pt x="57930" y="181321"/>
                </a:lnTo>
                <a:lnTo>
                  <a:pt x="66010" y="185393"/>
                </a:lnTo>
                <a:lnTo>
                  <a:pt x="79209" y="187947"/>
                </a:lnTo>
                <a:lnTo>
                  <a:pt x="93084" y="187542"/>
                </a:lnTo>
                <a:lnTo>
                  <a:pt x="110070" y="185086"/>
                </a:lnTo>
                <a:lnTo>
                  <a:pt x="128748" y="181311"/>
                </a:lnTo>
                <a:lnTo>
                  <a:pt x="147523" y="176987"/>
                </a:lnTo>
                <a:lnTo>
                  <a:pt x="152154" y="175856"/>
                </a:lnTo>
                <a:close/>
              </a:path>
              <a:path w="249554" h="187959">
                <a:moveTo>
                  <a:pt x="0" y="52997"/>
                </a:moveTo>
                <a:lnTo>
                  <a:pt x="17619" y="118289"/>
                </a:lnTo>
                <a:lnTo>
                  <a:pt x="27185" y="152239"/>
                </a:lnTo>
                <a:lnTo>
                  <a:pt x="32131" y="170205"/>
                </a:lnTo>
                <a:lnTo>
                  <a:pt x="33896" y="177660"/>
                </a:lnTo>
                <a:lnTo>
                  <a:pt x="52717" y="175856"/>
                </a:lnTo>
                <a:lnTo>
                  <a:pt x="152154" y="175856"/>
                </a:lnTo>
                <a:lnTo>
                  <a:pt x="200897" y="161979"/>
                </a:lnTo>
                <a:lnTo>
                  <a:pt x="231711" y="133388"/>
                </a:lnTo>
                <a:lnTo>
                  <a:pt x="249339" y="126593"/>
                </a:lnTo>
                <a:lnTo>
                  <a:pt x="247573" y="119113"/>
                </a:lnTo>
                <a:lnTo>
                  <a:pt x="243930" y="100834"/>
                </a:lnTo>
                <a:lnTo>
                  <a:pt x="237228" y="66206"/>
                </a:lnTo>
                <a:lnTo>
                  <a:pt x="236021" y="60074"/>
                </a:lnTo>
                <a:lnTo>
                  <a:pt x="55487" y="60074"/>
                </a:lnTo>
                <a:lnTo>
                  <a:pt x="26549" y="58248"/>
                </a:lnTo>
                <a:lnTo>
                  <a:pt x="0" y="52997"/>
                </a:lnTo>
                <a:close/>
              </a:path>
              <a:path w="249554" h="187959">
                <a:moveTo>
                  <a:pt x="223634" y="0"/>
                </a:moveTo>
                <a:lnTo>
                  <a:pt x="177249" y="31203"/>
                </a:lnTo>
                <a:lnTo>
                  <a:pt x="118033" y="52616"/>
                </a:lnTo>
                <a:lnTo>
                  <a:pt x="55487" y="60074"/>
                </a:lnTo>
                <a:lnTo>
                  <a:pt x="236021" y="60074"/>
                </a:lnTo>
                <a:lnTo>
                  <a:pt x="229866" y="28800"/>
                </a:lnTo>
                <a:lnTo>
                  <a:pt x="224243" y="2184"/>
                </a:lnTo>
                <a:lnTo>
                  <a:pt x="223875" y="698"/>
                </a:lnTo>
                <a:lnTo>
                  <a:pt x="223634" y="0"/>
                </a:lnTo>
                <a:close/>
              </a:path>
            </a:pathLst>
          </a:custGeom>
          <a:solidFill>
            <a:srgbClr val="FAE93F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138" name="bg object 138"/>
          <p:cNvSpPr/>
          <p:nvPr/>
        </p:nvSpPr>
        <p:spPr>
          <a:xfrm>
            <a:off x="5445166" y="4048776"/>
            <a:ext cx="116523" cy="96838"/>
          </a:xfrm>
          <a:custGeom>
            <a:avLst/>
            <a:gdLst/>
            <a:ahLst/>
            <a:cxnLst/>
            <a:rect l="l" t="t" r="r" b="b"/>
            <a:pathLst>
              <a:path w="233045" h="193675">
                <a:moveTo>
                  <a:pt x="170904" y="0"/>
                </a:moveTo>
                <a:lnTo>
                  <a:pt x="133774" y="19378"/>
                </a:lnTo>
                <a:lnTo>
                  <a:pt x="90805" y="33299"/>
                </a:lnTo>
                <a:lnTo>
                  <a:pt x="46143" y="40166"/>
                </a:lnTo>
                <a:lnTo>
                  <a:pt x="24751" y="40757"/>
                </a:lnTo>
                <a:lnTo>
                  <a:pt x="4280" y="39547"/>
                </a:lnTo>
                <a:lnTo>
                  <a:pt x="2161" y="44686"/>
                </a:lnTo>
                <a:lnTo>
                  <a:pt x="539" y="50241"/>
                </a:lnTo>
                <a:lnTo>
                  <a:pt x="0" y="56796"/>
                </a:lnTo>
                <a:lnTo>
                  <a:pt x="1131" y="64935"/>
                </a:lnTo>
                <a:lnTo>
                  <a:pt x="18009" y="136169"/>
                </a:lnTo>
                <a:lnTo>
                  <a:pt x="16549" y="145618"/>
                </a:lnTo>
                <a:lnTo>
                  <a:pt x="9574" y="157327"/>
                </a:lnTo>
                <a:lnTo>
                  <a:pt x="7781" y="162229"/>
                </a:lnTo>
                <a:lnTo>
                  <a:pt x="7371" y="168255"/>
                </a:lnTo>
                <a:lnTo>
                  <a:pt x="7976" y="180505"/>
                </a:lnTo>
                <a:lnTo>
                  <a:pt x="8903" y="186042"/>
                </a:lnTo>
                <a:lnTo>
                  <a:pt x="35452" y="191294"/>
                </a:lnTo>
                <a:lnTo>
                  <a:pt x="64391" y="193120"/>
                </a:lnTo>
                <a:lnTo>
                  <a:pt x="95094" y="191316"/>
                </a:lnTo>
                <a:lnTo>
                  <a:pt x="157917" y="176422"/>
                </a:lnTo>
                <a:lnTo>
                  <a:pt x="211173" y="149640"/>
                </a:lnTo>
                <a:lnTo>
                  <a:pt x="232537" y="133045"/>
                </a:lnTo>
                <a:lnTo>
                  <a:pt x="231255" y="128981"/>
                </a:lnTo>
                <a:lnTo>
                  <a:pt x="207569" y="100317"/>
                </a:lnTo>
                <a:lnTo>
                  <a:pt x="202019" y="92519"/>
                </a:lnTo>
                <a:lnTo>
                  <a:pt x="185128" y="21285"/>
                </a:lnTo>
                <a:lnTo>
                  <a:pt x="182490" y="13503"/>
                </a:lnTo>
                <a:lnTo>
                  <a:pt x="179069" y="7894"/>
                </a:lnTo>
                <a:lnTo>
                  <a:pt x="175122" y="3659"/>
                </a:lnTo>
                <a:lnTo>
                  <a:pt x="170904" y="0"/>
                </a:lnTo>
                <a:close/>
              </a:path>
            </a:pathLst>
          </a:custGeom>
          <a:solidFill>
            <a:srgbClr val="EF7E32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139" name="bg object 139"/>
          <p:cNvSpPr/>
          <p:nvPr/>
        </p:nvSpPr>
        <p:spPr>
          <a:xfrm>
            <a:off x="3509029" y="3793846"/>
            <a:ext cx="473393" cy="861060"/>
          </a:xfrm>
          <a:custGeom>
            <a:avLst/>
            <a:gdLst/>
            <a:ahLst/>
            <a:cxnLst/>
            <a:rect l="l" t="t" r="r" b="b"/>
            <a:pathLst>
              <a:path w="946784" h="1722120">
                <a:moveTo>
                  <a:pt x="946251" y="1721764"/>
                </a:moveTo>
                <a:lnTo>
                  <a:pt x="910742" y="1407617"/>
                </a:lnTo>
                <a:lnTo>
                  <a:pt x="870978" y="1407617"/>
                </a:lnTo>
                <a:lnTo>
                  <a:pt x="767143" y="385699"/>
                </a:lnTo>
                <a:lnTo>
                  <a:pt x="469087" y="387464"/>
                </a:lnTo>
                <a:lnTo>
                  <a:pt x="469087" y="205574"/>
                </a:lnTo>
                <a:lnTo>
                  <a:pt x="499389" y="205270"/>
                </a:lnTo>
                <a:lnTo>
                  <a:pt x="497535" y="0"/>
                </a:lnTo>
                <a:lnTo>
                  <a:pt x="390601" y="40449"/>
                </a:lnTo>
                <a:lnTo>
                  <a:pt x="390461" y="206362"/>
                </a:lnTo>
                <a:lnTo>
                  <a:pt x="420776" y="206070"/>
                </a:lnTo>
                <a:lnTo>
                  <a:pt x="420776" y="387743"/>
                </a:lnTo>
                <a:lnTo>
                  <a:pt x="148729" y="389343"/>
                </a:lnTo>
                <a:lnTo>
                  <a:pt x="93357" y="1407629"/>
                </a:lnTo>
                <a:lnTo>
                  <a:pt x="0" y="1407629"/>
                </a:lnTo>
                <a:lnTo>
                  <a:pt x="0" y="1721764"/>
                </a:lnTo>
                <a:lnTo>
                  <a:pt x="115354" y="1721764"/>
                </a:lnTo>
                <a:lnTo>
                  <a:pt x="115354" y="1584299"/>
                </a:lnTo>
                <a:lnTo>
                  <a:pt x="814997" y="1581137"/>
                </a:lnTo>
                <a:lnTo>
                  <a:pt x="830897" y="1721764"/>
                </a:lnTo>
                <a:lnTo>
                  <a:pt x="946251" y="1721764"/>
                </a:lnTo>
                <a:close/>
              </a:path>
            </a:pathLst>
          </a:custGeom>
          <a:solidFill>
            <a:srgbClr val="011E41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140" name="bg object 140"/>
          <p:cNvSpPr/>
          <p:nvPr/>
        </p:nvSpPr>
        <p:spPr>
          <a:xfrm>
            <a:off x="5682131" y="4233857"/>
            <a:ext cx="154623" cy="38100"/>
          </a:xfrm>
          <a:custGeom>
            <a:avLst/>
            <a:gdLst/>
            <a:ahLst/>
            <a:cxnLst/>
            <a:rect l="l" t="t" r="r" b="b"/>
            <a:pathLst>
              <a:path w="309245" h="76200">
                <a:moveTo>
                  <a:pt x="309232" y="0"/>
                </a:moveTo>
                <a:lnTo>
                  <a:pt x="0" y="0"/>
                </a:lnTo>
                <a:lnTo>
                  <a:pt x="275158" y="75996"/>
                </a:lnTo>
                <a:lnTo>
                  <a:pt x="309232" y="0"/>
                </a:lnTo>
                <a:close/>
              </a:path>
            </a:pathLst>
          </a:custGeom>
          <a:solidFill>
            <a:srgbClr val="1D1E1C">
              <a:alpha val="29998"/>
            </a:srgbClr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141" name="bg object 141"/>
          <p:cNvSpPr/>
          <p:nvPr/>
        </p:nvSpPr>
        <p:spPr>
          <a:xfrm>
            <a:off x="5554517" y="4271418"/>
            <a:ext cx="30797" cy="32703"/>
          </a:xfrm>
          <a:custGeom>
            <a:avLst/>
            <a:gdLst/>
            <a:ahLst/>
            <a:cxnLst/>
            <a:rect l="l" t="t" r="r" b="b"/>
            <a:pathLst>
              <a:path w="61595" h="65404">
                <a:moveTo>
                  <a:pt x="0" y="0"/>
                </a:moveTo>
                <a:lnTo>
                  <a:pt x="15036" y="64452"/>
                </a:lnTo>
                <a:lnTo>
                  <a:pt x="61417" y="64973"/>
                </a:lnTo>
                <a:lnTo>
                  <a:pt x="42748" y="622"/>
                </a:lnTo>
                <a:lnTo>
                  <a:pt x="0" y="0"/>
                </a:lnTo>
                <a:close/>
              </a:path>
            </a:pathLst>
          </a:custGeom>
          <a:solidFill>
            <a:srgbClr val="1D1E1C">
              <a:alpha val="19999"/>
            </a:srgbClr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142" name="bg object 142"/>
          <p:cNvSpPr/>
          <p:nvPr/>
        </p:nvSpPr>
        <p:spPr>
          <a:xfrm>
            <a:off x="3962492" y="3374766"/>
            <a:ext cx="62548" cy="317183"/>
          </a:xfrm>
          <a:custGeom>
            <a:avLst/>
            <a:gdLst/>
            <a:ahLst/>
            <a:cxnLst/>
            <a:rect l="l" t="t" r="r" b="b"/>
            <a:pathLst>
              <a:path w="125095" h="634365">
                <a:moveTo>
                  <a:pt x="3365" y="0"/>
                </a:moveTo>
                <a:lnTo>
                  <a:pt x="105270" y="231317"/>
                </a:lnTo>
                <a:lnTo>
                  <a:pt x="0" y="633768"/>
                </a:lnTo>
                <a:lnTo>
                  <a:pt x="81457" y="603808"/>
                </a:lnTo>
                <a:lnTo>
                  <a:pt x="124714" y="196189"/>
                </a:lnTo>
                <a:lnTo>
                  <a:pt x="3365" y="0"/>
                </a:lnTo>
                <a:close/>
              </a:path>
            </a:pathLst>
          </a:custGeom>
          <a:solidFill>
            <a:srgbClr val="262014">
              <a:alpha val="9999"/>
            </a:srgbClr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143" name="bg object 143"/>
          <p:cNvSpPr/>
          <p:nvPr/>
        </p:nvSpPr>
        <p:spPr>
          <a:xfrm>
            <a:off x="3956553" y="3675752"/>
            <a:ext cx="591185" cy="415290"/>
          </a:xfrm>
          <a:custGeom>
            <a:avLst/>
            <a:gdLst/>
            <a:ahLst/>
            <a:cxnLst/>
            <a:rect l="l" t="t" r="r" b="b"/>
            <a:pathLst>
              <a:path w="1182370" h="830579">
                <a:moveTo>
                  <a:pt x="92430" y="0"/>
                </a:moveTo>
                <a:lnTo>
                  <a:pt x="0" y="339382"/>
                </a:lnTo>
                <a:lnTo>
                  <a:pt x="598157" y="830465"/>
                </a:lnTo>
                <a:lnTo>
                  <a:pt x="1182154" y="351485"/>
                </a:lnTo>
                <a:lnTo>
                  <a:pt x="1053528" y="62331"/>
                </a:lnTo>
                <a:lnTo>
                  <a:pt x="609828" y="287134"/>
                </a:lnTo>
                <a:lnTo>
                  <a:pt x="92430" y="0"/>
                </a:lnTo>
                <a:close/>
              </a:path>
            </a:pathLst>
          </a:custGeom>
          <a:solidFill>
            <a:srgbClr val="011E41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144" name="bg object 144"/>
          <p:cNvSpPr/>
          <p:nvPr/>
        </p:nvSpPr>
        <p:spPr>
          <a:xfrm>
            <a:off x="4255384" y="3059399"/>
            <a:ext cx="670243" cy="1663383"/>
          </a:xfrm>
          <a:custGeom>
            <a:avLst/>
            <a:gdLst/>
            <a:ahLst/>
            <a:cxnLst/>
            <a:rect l="l" t="t" r="r" b="b"/>
            <a:pathLst>
              <a:path w="1340484" h="3326765">
                <a:moveTo>
                  <a:pt x="11671" y="0"/>
                </a:moveTo>
                <a:lnTo>
                  <a:pt x="0" y="804164"/>
                </a:lnTo>
                <a:lnTo>
                  <a:pt x="17779" y="3326511"/>
                </a:lnTo>
                <a:lnTo>
                  <a:pt x="584492" y="1584198"/>
                </a:lnTo>
                <a:lnTo>
                  <a:pt x="455879" y="1295031"/>
                </a:lnTo>
                <a:lnTo>
                  <a:pt x="491858" y="843178"/>
                </a:lnTo>
                <a:lnTo>
                  <a:pt x="1220342" y="1584198"/>
                </a:lnTo>
                <a:lnTo>
                  <a:pt x="1340396" y="1544434"/>
                </a:lnTo>
                <a:lnTo>
                  <a:pt x="668807" y="439254"/>
                </a:lnTo>
                <a:lnTo>
                  <a:pt x="555764" y="250405"/>
                </a:lnTo>
                <a:lnTo>
                  <a:pt x="542861" y="115874"/>
                </a:lnTo>
                <a:lnTo>
                  <a:pt x="11671" y="0"/>
                </a:lnTo>
                <a:close/>
              </a:path>
            </a:pathLst>
          </a:custGeom>
          <a:solidFill>
            <a:srgbClr val="686867">
              <a:alpha val="29998"/>
            </a:srgbClr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145" name="bg object 145"/>
          <p:cNvSpPr/>
          <p:nvPr/>
        </p:nvSpPr>
        <p:spPr>
          <a:xfrm>
            <a:off x="4218840" y="3377492"/>
            <a:ext cx="80963" cy="61913"/>
          </a:xfrm>
          <a:custGeom>
            <a:avLst/>
            <a:gdLst/>
            <a:ahLst/>
            <a:cxnLst/>
            <a:rect l="l" t="t" r="r" b="b"/>
            <a:pathLst>
              <a:path w="161925" h="123825">
                <a:moveTo>
                  <a:pt x="0" y="0"/>
                </a:moveTo>
                <a:lnTo>
                  <a:pt x="74002" y="123329"/>
                </a:lnTo>
                <a:lnTo>
                  <a:pt x="161671" y="812"/>
                </a:lnTo>
                <a:lnTo>
                  <a:pt x="75514" y="812"/>
                </a:lnTo>
                <a:lnTo>
                  <a:pt x="0" y="0"/>
                </a:lnTo>
                <a:close/>
              </a:path>
            </a:pathLst>
          </a:custGeom>
          <a:solidFill>
            <a:srgbClr val="E4342A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146" name="bg object 146"/>
          <p:cNvSpPr/>
          <p:nvPr/>
        </p:nvSpPr>
        <p:spPr>
          <a:xfrm>
            <a:off x="3998097" y="3675744"/>
            <a:ext cx="493395" cy="187960"/>
          </a:xfrm>
          <a:custGeom>
            <a:avLst/>
            <a:gdLst/>
            <a:ahLst/>
            <a:cxnLst/>
            <a:rect l="l" t="t" r="r" b="b"/>
            <a:pathLst>
              <a:path w="986790" h="375920">
                <a:moveTo>
                  <a:pt x="9334" y="0"/>
                </a:moveTo>
                <a:lnTo>
                  <a:pt x="0" y="34277"/>
                </a:lnTo>
                <a:lnTo>
                  <a:pt x="514565" y="375843"/>
                </a:lnTo>
                <a:lnTo>
                  <a:pt x="986561" y="98590"/>
                </a:lnTo>
                <a:lnTo>
                  <a:pt x="970445" y="62344"/>
                </a:lnTo>
                <a:lnTo>
                  <a:pt x="526745" y="287147"/>
                </a:lnTo>
                <a:lnTo>
                  <a:pt x="9334" y="0"/>
                </a:lnTo>
                <a:close/>
              </a:path>
            </a:pathLst>
          </a:custGeom>
          <a:solidFill>
            <a:srgbClr val="BD1823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pic>
        <p:nvPicPr>
          <p:cNvPr id="147" name="bg object 147"/>
          <p:cNvPicPr/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6129" y="4009251"/>
            <a:ext cx="98328" cy="73153"/>
          </a:xfrm>
          <a:prstGeom prst="rect">
            <a:avLst/>
          </a:prstGeom>
        </p:spPr>
      </p:pic>
      <p:pic>
        <p:nvPicPr>
          <p:cNvPr id="148" name="bg object 148"/>
          <p:cNvPicPr/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7769" y="4317567"/>
            <a:ext cx="108825" cy="127543"/>
          </a:xfrm>
          <a:prstGeom prst="rect">
            <a:avLst/>
          </a:prstGeom>
        </p:spPr>
      </p:pic>
      <p:pic>
        <p:nvPicPr>
          <p:cNvPr id="149" name="bg object 149"/>
          <p:cNvPicPr/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177" y="4153468"/>
            <a:ext cx="148222" cy="148228"/>
          </a:xfrm>
          <a:prstGeom prst="rect">
            <a:avLst/>
          </a:prstGeom>
        </p:spPr>
      </p:pic>
      <p:pic>
        <p:nvPicPr>
          <p:cNvPr id="150" name="bg object 150"/>
          <p:cNvPicPr/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8648" y="4355822"/>
            <a:ext cx="121865" cy="121861"/>
          </a:xfrm>
          <a:prstGeom prst="rect">
            <a:avLst/>
          </a:prstGeom>
        </p:spPr>
      </p:pic>
      <p:sp>
        <p:nvSpPr>
          <p:cNvPr id="151" name="bg object 151"/>
          <p:cNvSpPr/>
          <p:nvPr/>
        </p:nvSpPr>
        <p:spPr>
          <a:xfrm>
            <a:off x="0" y="5455984"/>
            <a:ext cx="9144000" cy="1402080"/>
          </a:xfrm>
          <a:custGeom>
            <a:avLst/>
            <a:gdLst/>
            <a:ahLst/>
            <a:cxnLst/>
            <a:rect l="l" t="t" r="r" b="b"/>
            <a:pathLst>
              <a:path w="18288000" h="2804159">
                <a:moveTo>
                  <a:pt x="18288000" y="548703"/>
                </a:moveTo>
                <a:lnTo>
                  <a:pt x="16971036" y="509206"/>
                </a:lnTo>
                <a:lnTo>
                  <a:pt x="16964965" y="341833"/>
                </a:lnTo>
                <a:lnTo>
                  <a:pt x="16959047" y="317500"/>
                </a:lnTo>
                <a:lnTo>
                  <a:pt x="16944569" y="297802"/>
                </a:lnTo>
                <a:lnTo>
                  <a:pt x="16923627" y="284607"/>
                </a:lnTo>
                <a:lnTo>
                  <a:pt x="16898277" y="279793"/>
                </a:lnTo>
                <a:lnTo>
                  <a:pt x="15355126" y="325285"/>
                </a:lnTo>
                <a:lnTo>
                  <a:pt x="15322499" y="326390"/>
                </a:lnTo>
                <a:lnTo>
                  <a:pt x="13226123" y="396836"/>
                </a:lnTo>
                <a:lnTo>
                  <a:pt x="0" y="0"/>
                </a:lnTo>
                <a:lnTo>
                  <a:pt x="0" y="2804033"/>
                </a:lnTo>
                <a:lnTo>
                  <a:pt x="18288000" y="2804033"/>
                </a:lnTo>
                <a:lnTo>
                  <a:pt x="18288000" y="5487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152" name="bg object 152"/>
          <p:cNvSpPr/>
          <p:nvPr/>
        </p:nvSpPr>
        <p:spPr>
          <a:xfrm>
            <a:off x="6768977" y="5638929"/>
            <a:ext cx="304800" cy="74613"/>
          </a:xfrm>
          <a:custGeom>
            <a:avLst/>
            <a:gdLst/>
            <a:ahLst/>
            <a:cxnLst/>
            <a:rect l="l" t="t" r="r" b="b"/>
            <a:pathLst>
              <a:path w="609600" h="149225">
                <a:moveTo>
                  <a:pt x="609015" y="0"/>
                </a:moveTo>
                <a:lnTo>
                  <a:pt x="55067" y="18618"/>
                </a:lnTo>
                <a:lnTo>
                  <a:pt x="0" y="149085"/>
                </a:lnTo>
                <a:lnTo>
                  <a:pt x="553580" y="130479"/>
                </a:lnTo>
                <a:lnTo>
                  <a:pt x="60901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153" name="bg object 153"/>
          <p:cNvSpPr/>
          <p:nvPr/>
        </p:nvSpPr>
        <p:spPr>
          <a:xfrm>
            <a:off x="7045766" y="5638379"/>
            <a:ext cx="44133" cy="66040"/>
          </a:xfrm>
          <a:custGeom>
            <a:avLst/>
            <a:gdLst/>
            <a:ahLst/>
            <a:cxnLst/>
            <a:rect l="l" t="t" r="r" b="b"/>
            <a:pathLst>
              <a:path w="88265" h="132079">
                <a:moveTo>
                  <a:pt x="88074" y="0"/>
                </a:moveTo>
                <a:lnTo>
                  <a:pt x="55448" y="1092"/>
                </a:lnTo>
                <a:lnTo>
                  <a:pt x="0" y="131571"/>
                </a:lnTo>
                <a:lnTo>
                  <a:pt x="32994" y="130467"/>
                </a:lnTo>
                <a:lnTo>
                  <a:pt x="880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154" name="bg object 154"/>
          <p:cNvSpPr/>
          <p:nvPr/>
        </p:nvSpPr>
        <p:spPr>
          <a:xfrm>
            <a:off x="6498660" y="5595883"/>
            <a:ext cx="2010410" cy="855980"/>
          </a:xfrm>
          <a:custGeom>
            <a:avLst/>
            <a:gdLst/>
            <a:ahLst/>
            <a:cxnLst/>
            <a:rect l="l" t="t" r="r" b="b"/>
            <a:pathLst>
              <a:path w="4020819" h="1711959">
                <a:moveTo>
                  <a:pt x="3900957" y="0"/>
                </a:moveTo>
                <a:lnTo>
                  <a:pt x="2357805" y="45491"/>
                </a:lnTo>
                <a:lnTo>
                  <a:pt x="2302725" y="175958"/>
                </a:lnTo>
                <a:lnTo>
                  <a:pt x="3836492" y="130746"/>
                </a:lnTo>
                <a:lnTo>
                  <a:pt x="3884828" y="1462659"/>
                </a:lnTo>
                <a:lnTo>
                  <a:pt x="184137" y="1580692"/>
                </a:lnTo>
                <a:lnTo>
                  <a:pt x="135826" y="248780"/>
                </a:lnTo>
                <a:lnTo>
                  <a:pt x="507631" y="236283"/>
                </a:lnTo>
                <a:lnTo>
                  <a:pt x="563079" y="105803"/>
                </a:lnTo>
                <a:lnTo>
                  <a:pt x="64414" y="122567"/>
                </a:lnTo>
                <a:lnTo>
                  <a:pt x="17905" y="142951"/>
                </a:lnTo>
                <a:lnTo>
                  <a:pt x="0" y="189014"/>
                </a:lnTo>
                <a:lnTo>
                  <a:pt x="52984" y="1649399"/>
                </a:lnTo>
                <a:lnTo>
                  <a:pt x="74180" y="1694167"/>
                </a:lnTo>
                <a:lnTo>
                  <a:pt x="122059" y="1711388"/>
                </a:lnTo>
                <a:lnTo>
                  <a:pt x="3956227" y="1588871"/>
                </a:lnTo>
                <a:lnTo>
                  <a:pt x="3992864" y="1576839"/>
                </a:lnTo>
                <a:lnTo>
                  <a:pt x="4019799" y="1535042"/>
                </a:lnTo>
                <a:lnTo>
                  <a:pt x="4020642" y="1522412"/>
                </a:lnTo>
                <a:lnTo>
                  <a:pt x="3967645" y="62039"/>
                </a:lnTo>
                <a:lnTo>
                  <a:pt x="3961729" y="37697"/>
                </a:lnTo>
                <a:lnTo>
                  <a:pt x="3947255" y="17999"/>
                </a:lnTo>
                <a:lnTo>
                  <a:pt x="3926304" y="4810"/>
                </a:lnTo>
                <a:lnTo>
                  <a:pt x="3900957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155" name="bg object 155"/>
          <p:cNvSpPr/>
          <p:nvPr/>
        </p:nvSpPr>
        <p:spPr>
          <a:xfrm>
            <a:off x="6752470" y="5618632"/>
            <a:ext cx="925195" cy="95568"/>
          </a:xfrm>
          <a:custGeom>
            <a:avLst/>
            <a:gdLst/>
            <a:ahLst/>
            <a:cxnLst/>
            <a:rect l="l" t="t" r="r" b="b"/>
            <a:pathLst>
              <a:path w="1850390" h="191134">
                <a:moveTo>
                  <a:pt x="88074" y="59207"/>
                </a:moveTo>
                <a:lnTo>
                  <a:pt x="55448" y="60299"/>
                </a:lnTo>
                <a:lnTo>
                  <a:pt x="0" y="190779"/>
                </a:lnTo>
                <a:lnTo>
                  <a:pt x="33007" y="189674"/>
                </a:lnTo>
                <a:lnTo>
                  <a:pt x="88074" y="59207"/>
                </a:lnTo>
                <a:close/>
              </a:path>
              <a:path w="1850390" h="191134">
                <a:moveTo>
                  <a:pt x="1850186" y="0"/>
                </a:moveTo>
                <a:lnTo>
                  <a:pt x="1817560" y="1092"/>
                </a:lnTo>
                <a:lnTo>
                  <a:pt x="1762125" y="131572"/>
                </a:lnTo>
                <a:lnTo>
                  <a:pt x="1795106" y="130467"/>
                </a:lnTo>
                <a:lnTo>
                  <a:pt x="18501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156" name="bg object 156"/>
          <p:cNvSpPr/>
          <p:nvPr/>
        </p:nvSpPr>
        <p:spPr>
          <a:xfrm>
            <a:off x="6993001" y="5524671"/>
            <a:ext cx="708025" cy="344805"/>
          </a:xfrm>
          <a:custGeom>
            <a:avLst/>
            <a:gdLst/>
            <a:ahLst/>
            <a:cxnLst/>
            <a:rect l="l" t="t" r="r" b="b"/>
            <a:pathLst>
              <a:path w="1416050" h="689609">
                <a:moveTo>
                  <a:pt x="826503" y="20701"/>
                </a:moveTo>
                <a:lnTo>
                  <a:pt x="270903" y="40220"/>
                </a:lnTo>
                <a:lnTo>
                  <a:pt x="0" y="689203"/>
                </a:lnTo>
                <a:lnTo>
                  <a:pt x="555561" y="669671"/>
                </a:lnTo>
                <a:lnTo>
                  <a:pt x="826503" y="20701"/>
                </a:lnTo>
                <a:close/>
              </a:path>
              <a:path w="1416050" h="689609">
                <a:moveTo>
                  <a:pt x="1415618" y="0"/>
                </a:moveTo>
                <a:lnTo>
                  <a:pt x="860056" y="19532"/>
                </a:lnTo>
                <a:lnTo>
                  <a:pt x="589127" y="668515"/>
                </a:lnTo>
                <a:lnTo>
                  <a:pt x="1144714" y="648957"/>
                </a:lnTo>
                <a:lnTo>
                  <a:pt x="1415618" y="0"/>
                </a:lnTo>
                <a:close/>
              </a:path>
            </a:pathLst>
          </a:custGeom>
          <a:solidFill>
            <a:srgbClr val="1A2C54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157" name="bg object 157"/>
          <p:cNvSpPr/>
          <p:nvPr/>
        </p:nvSpPr>
        <p:spPr>
          <a:xfrm>
            <a:off x="7080827" y="5554037"/>
            <a:ext cx="270510" cy="280353"/>
          </a:xfrm>
          <a:custGeom>
            <a:avLst/>
            <a:gdLst/>
            <a:ahLst/>
            <a:cxnLst/>
            <a:rect l="l" t="t" r="r" b="b"/>
            <a:pathLst>
              <a:path w="541019" h="560704">
                <a:moveTo>
                  <a:pt x="540885" y="0"/>
                </a:moveTo>
                <a:lnTo>
                  <a:pt x="484582" y="12858"/>
                </a:lnTo>
                <a:lnTo>
                  <a:pt x="429446" y="27455"/>
                </a:lnTo>
                <a:lnTo>
                  <a:pt x="375872" y="43759"/>
                </a:lnTo>
                <a:lnTo>
                  <a:pt x="324255" y="61738"/>
                </a:lnTo>
                <a:lnTo>
                  <a:pt x="274990" y="81359"/>
                </a:lnTo>
                <a:lnTo>
                  <a:pt x="228472" y="102591"/>
                </a:lnTo>
                <a:lnTo>
                  <a:pt x="185097" y="125401"/>
                </a:lnTo>
                <a:lnTo>
                  <a:pt x="145260" y="149758"/>
                </a:lnTo>
                <a:lnTo>
                  <a:pt x="109355" y="175629"/>
                </a:lnTo>
                <a:lnTo>
                  <a:pt x="77779" y="202982"/>
                </a:lnTo>
                <a:lnTo>
                  <a:pt x="50926" y="231784"/>
                </a:lnTo>
                <a:lnTo>
                  <a:pt x="12971" y="293611"/>
                </a:lnTo>
                <a:lnTo>
                  <a:pt x="1978" y="330426"/>
                </a:lnTo>
                <a:lnTo>
                  <a:pt x="0" y="365692"/>
                </a:lnTo>
                <a:lnTo>
                  <a:pt x="7041" y="399144"/>
                </a:lnTo>
                <a:lnTo>
                  <a:pt x="48203" y="459555"/>
                </a:lnTo>
                <a:lnTo>
                  <a:pt x="82333" y="485986"/>
                </a:lnTo>
                <a:lnTo>
                  <a:pt x="125503" y="509548"/>
                </a:lnTo>
                <a:lnTo>
                  <a:pt x="177718" y="529978"/>
                </a:lnTo>
                <a:lnTo>
                  <a:pt x="238982" y="547013"/>
                </a:lnTo>
                <a:lnTo>
                  <a:pt x="309300" y="560387"/>
                </a:lnTo>
                <a:lnTo>
                  <a:pt x="423689" y="283578"/>
                </a:lnTo>
                <a:lnTo>
                  <a:pt x="306392" y="287680"/>
                </a:lnTo>
                <a:lnTo>
                  <a:pt x="231970" y="467766"/>
                </a:lnTo>
                <a:lnTo>
                  <a:pt x="180918" y="439022"/>
                </a:lnTo>
                <a:lnTo>
                  <a:pt x="144959" y="407280"/>
                </a:lnTo>
                <a:lnTo>
                  <a:pt x="124390" y="372002"/>
                </a:lnTo>
                <a:lnTo>
                  <a:pt x="119508" y="332649"/>
                </a:lnTo>
                <a:lnTo>
                  <a:pt x="130611" y="288683"/>
                </a:lnTo>
                <a:lnTo>
                  <a:pt x="154235" y="247129"/>
                </a:lnTo>
                <a:lnTo>
                  <a:pt x="187229" y="210278"/>
                </a:lnTo>
                <a:lnTo>
                  <a:pt x="227326" y="177919"/>
                </a:lnTo>
                <a:lnTo>
                  <a:pt x="272256" y="149842"/>
                </a:lnTo>
                <a:lnTo>
                  <a:pt x="319749" y="125837"/>
                </a:lnTo>
                <a:lnTo>
                  <a:pt x="367538" y="105694"/>
                </a:lnTo>
                <a:lnTo>
                  <a:pt x="413352" y="89203"/>
                </a:lnTo>
                <a:lnTo>
                  <a:pt x="454923" y="76153"/>
                </a:lnTo>
                <a:lnTo>
                  <a:pt x="516260" y="59537"/>
                </a:lnTo>
                <a:lnTo>
                  <a:pt x="540885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158" name="bg object 158"/>
          <p:cNvSpPr/>
          <p:nvPr/>
        </p:nvSpPr>
        <p:spPr>
          <a:xfrm>
            <a:off x="7337809" y="5559355"/>
            <a:ext cx="270510" cy="280353"/>
          </a:xfrm>
          <a:custGeom>
            <a:avLst/>
            <a:gdLst/>
            <a:ahLst/>
            <a:cxnLst/>
            <a:rect l="l" t="t" r="r" b="b"/>
            <a:pathLst>
              <a:path w="541019" h="560704">
                <a:moveTo>
                  <a:pt x="231571" y="0"/>
                </a:moveTo>
                <a:lnTo>
                  <a:pt x="78511" y="370852"/>
                </a:lnTo>
                <a:lnTo>
                  <a:pt x="195846" y="366725"/>
                </a:lnTo>
                <a:lnTo>
                  <a:pt x="308940" y="92646"/>
                </a:lnTo>
                <a:lnTo>
                  <a:pt x="359990" y="121380"/>
                </a:lnTo>
                <a:lnTo>
                  <a:pt x="395936" y="153117"/>
                </a:lnTo>
                <a:lnTo>
                  <a:pt x="416491" y="188389"/>
                </a:lnTo>
                <a:lnTo>
                  <a:pt x="421365" y="227728"/>
                </a:lnTo>
                <a:lnTo>
                  <a:pt x="410273" y="271665"/>
                </a:lnTo>
                <a:lnTo>
                  <a:pt x="386659" y="313239"/>
                </a:lnTo>
                <a:lnTo>
                  <a:pt x="353670" y="350103"/>
                </a:lnTo>
                <a:lnTo>
                  <a:pt x="313575" y="382471"/>
                </a:lnTo>
                <a:lnTo>
                  <a:pt x="268644" y="410552"/>
                </a:lnTo>
                <a:lnTo>
                  <a:pt x="221146" y="434559"/>
                </a:lnTo>
                <a:lnTo>
                  <a:pt x="173352" y="454701"/>
                </a:lnTo>
                <a:lnTo>
                  <a:pt x="127531" y="471190"/>
                </a:lnTo>
                <a:lnTo>
                  <a:pt x="85952" y="484237"/>
                </a:lnTo>
                <a:lnTo>
                  <a:pt x="24599" y="500849"/>
                </a:lnTo>
                <a:lnTo>
                  <a:pt x="0" y="560387"/>
                </a:lnTo>
                <a:lnTo>
                  <a:pt x="56294" y="547529"/>
                </a:lnTo>
                <a:lnTo>
                  <a:pt x="111424" y="532934"/>
                </a:lnTo>
                <a:lnTo>
                  <a:pt x="164993" y="516633"/>
                </a:lnTo>
                <a:lnTo>
                  <a:pt x="216606" y="498657"/>
                </a:lnTo>
                <a:lnTo>
                  <a:pt x="265869" y="479040"/>
                </a:lnTo>
                <a:lnTo>
                  <a:pt x="312387" y="457812"/>
                </a:lnTo>
                <a:lnTo>
                  <a:pt x="355763" y="435006"/>
                </a:lnTo>
                <a:lnTo>
                  <a:pt x="395604" y="410654"/>
                </a:lnTo>
                <a:lnTo>
                  <a:pt x="431513" y="384787"/>
                </a:lnTo>
                <a:lnTo>
                  <a:pt x="463097" y="357438"/>
                </a:lnTo>
                <a:lnTo>
                  <a:pt x="489959" y="328638"/>
                </a:lnTo>
                <a:lnTo>
                  <a:pt x="527939" y="266814"/>
                </a:lnTo>
                <a:lnTo>
                  <a:pt x="538935" y="229995"/>
                </a:lnTo>
                <a:lnTo>
                  <a:pt x="540915" y="194724"/>
                </a:lnTo>
                <a:lnTo>
                  <a:pt x="533874" y="161266"/>
                </a:lnTo>
                <a:lnTo>
                  <a:pt x="492707" y="100845"/>
                </a:lnTo>
                <a:lnTo>
                  <a:pt x="458572" y="74410"/>
                </a:lnTo>
                <a:lnTo>
                  <a:pt x="415396" y="50844"/>
                </a:lnTo>
                <a:lnTo>
                  <a:pt x="363174" y="30411"/>
                </a:lnTo>
                <a:lnTo>
                  <a:pt x="301901" y="13375"/>
                </a:lnTo>
                <a:lnTo>
                  <a:pt x="2315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159" name="bg object 159"/>
          <p:cNvSpPr/>
          <p:nvPr/>
        </p:nvSpPr>
        <p:spPr>
          <a:xfrm>
            <a:off x="6699343" y="5545343"/>
            <a:ext cx="413385" cy="334328"/>
          </a:xfrm>
          <a:custGeom>
            <a:avLst/>
            <a:gdLst/>
            <a:ahLst/>
            <a:cxnLst/>
            <a:rect l="l" t="t" r="r" b="b"/>
            <a:pathLst>
              <a:path w="826769" h="668654">
                <a:moveTo>
                  <a:pt x="826503" y="0"/>
                </a:moveTo>
                <a:lnTo>
                  <a:pt x="270903" y="19519"/>
                </a:lnTo>
                <a:lnTo>
                  <a:pt x="0" y="668464"/>
                </a:lnTo>
                <a:lnTo>
                  <a:pt x="555561" y="648969"/>
                </a:lnTo>
                <a:lnTo>
                  <a:pt x="826503" y="0"/>
                </a:lnTo>
                <a:close/>
              </a:path>
            </a:pathLst>
          </a:custGeom>
          <a:solidFill>
            <a:srgbClr val="1A2C54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160" name="bg object 160"/>
          <p:cNvSpPr/>
          <p:nvPr/>
        </p:nvSpPr>
        <p:spPr>
          <a:xfrm>
            <a:off x="6787167" y="5564358"/>
            <a:ext cx="270510" cy="280353"/>
          </a:xfrm>
          <a:custGeom>
            <a:avLst/>
            <a:gdLst/>
            <a:ahLst/>
            <a:cxnLst/>
            <a:rect l="l" t="t" r="r" b="b"/>
            <a:pathLst>
              <a:path w="541019" h="560704">
                <a:moveTo>
                  <a:pt x="540892" y="0"/>
                </a:moveTo>
                <a:lnTo>
                  <a:pt x="484589" y="12857"/>
                </a:lnTo>
                <a:lnTo>
                  <a:pt x="429453" y="27453"/>
                </a:lnTo>
                <a:lnTo>
                  <a:pt x="375879" y="43754"/>
                </a:lnTo>
                <a:lnTo>
                  <a:pt x="324262" y="61730"/>
                </a:lnTo>
                <a:lnTo>
                  <a:pt x="274997" y="81349"/>
                </a:lnTo>
                <a:lnTo>
                  <a:pt x="228479" y="102578"/>
                </a:lnTo>
                <a:lnTo>
                  <a:pt x="185104" y="125386"/>
                </a:lnTo>
                <a:lnTo>
                  <a:pt x="145267" y="149741"/>
                </a:lnTo>
                <a:lnTo>
                  <a:pt x="109363" y="175612"/>
                </a:lnTo>
                <a:lnTo>
                  <a:pt x="77786" y="202966"/>
                </a:lnTo>
                <a:lnTo>
                  <a:pt x="50934" y="231772"/>
                </a:lnTo>
                <a:lnTo>
                  <a:pt x="12979" y="293611"/>
                </a:lnTo>
                <a:lnTo>
                  <a:pt x="1982" y="330426"/>
                </a:lnTo>
                <a:lnTo>
                  <a:pt x="0" y="365692"/>
                </a:lnTo>
                <a:lnTo>
                  <a:pt x="7038" y="399144"/>
                </a:lnTo>
                <a:lnTo>
                  <a:pt x="48196" y="459555"/>
                </a:lnTo>
                <a:lnTo>
                  <a:pt x="82326" y="485986"/>
                </a:lnTo>
                <a:lnTo>
                  <a:pt x="125497" y="509548"/>
                </a:lnTo>
                <a:lnTo>
                  <a:pt x="177714" y="529978"/>
                </a:lnTo>
                <a:lnTo>
                  <a:pt x="238983" y="547013"/>
                </a:lnTo>
                <a:lnTo>
                  <a:pt x="309308" y="560387"/>
                </a:lnTo>
                <a:lnTo>
                  <a:pt x="423697" y="283578"/>
                </a:lnTo>
                <a:lnTo>
                  <a:pt x="306361" y="287693"/>
                </a:lnTo>
                <a:lnTo>
                  <a:pt x="231939" y="467766"/>
                </a:lnTo>
                <a:lnTo>
                  <a:pt x="180891" y="439022"/>
                </a:lnTo>
                <a:lnTo>
                  <a:pt x="144941" y="407280"/>
                </a:lnTo>
                <a:lnTo>
                  <a:pt x="124381" y="372002"/>
                </a:lnTo>
                <a:lnTo>
                  <a:pt x="119505" y="332649"/>
                </a:lnTo>
                <a:lnTo>
                  <a:pt x="130606" y="288683"/>
                </a:lnTo>
                <a:lnTo>
                  <a:pt x="154229" y="247129"/>
                </a:lnTo>
                <a:lnTo>
                  <a:pt x="187224" y="210278"/>
                </a:lnTo>
                <a:lnTo>
                  <a:pt x="227322" y="177919"/>
                </a:lnTo>
                <a:lnTo>
                  <a:pt x="272253" y="149842"/>
                </a:lnTo>
                <a:lnTo>
                  <a:pt x="319749" y="125837"/>
                </a:lnTo>
                <a:lnTo>
                  <a:pt x="367541" y="105694"/>
                </a:lnTo>
                <a:lnTo>
                  <a:pt x="413360" y="89203"/>
                </a:lnTo>
                <a:lnTo>
                  <a:pt x="454938" y="76153"/>
                </a:lnTo>
                <a:lnTo>
                  <a:pt x="516292" y="59537"/>
                </a:lnTo>
                <a:lnTo>
                  <a:pt x="5408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161" name="bg object 161"/>
          <p:cNvSpPr/>
          <p:nvPr/>
        </p:nvSpPr>
        <p:spPr>
          <a:xfrm>
            <a:off x="6873019" y="6019963"/>
            <a:ext cx="168593" cy="139700"/>
          </a:xfrm>
          <a:custGeom>
            <a:avLst/>
            <a:gdLst/>
            <a:ahLst/>
            <a:cxnLst/>
            <a:rect l="l" t="t" r="r" b="b"/>
            <a:pathLst>
              <a:path w="337184" h="279400">
                <a:moveTo>
                  <a:pt x="336867" y="0"/>
                </a:moveTo>
                <a:lnTo>
                  <a:pt x="115315" y="9296"/>
                </a:lnTo>
                <a:lnTo>
                  <a:pt x="0" y="279146"/>
                </a:lnTo>
                <a:lnTo>
                  <a:pt x="221513" y="269887"/>
                </a:lnTo>
                <a:lnTo>
                  <a:pt x="336867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sp>
        <p:nvSpPr>
          <p:cNvPr id="162" name="bg object 162"/>
          <p:cNvSpPr/>
          <p:nvPr/>
        </p:nvSpPr>
        <p:spPr>
          <a:xfrm>
            <a:off x="7055719" y="6018648"/>
            <a:ext cx="142558" cy="133033"/>
          </a:xfrm>
          <a:custGeom>
            <a:avLst/>
            <a:gdLst/>
            <a:ahLst/>
            <a:cxnLst/>
            <a:rect l="l" t="t" r="r" b="b"/>
            <a:pathLst>
              <a:path w="285115" h="266065">
                <a:moveTo>
                  <a:pt x="223177" y="0"/>
                </a:moveTo>
                <a:lnTo>
                  <a:pt x="114477" y="3619"/>
                </a:lnTo>
                <a:lnTo>
                  <a:pt x="0" y="265747"/>
                </a:lnTo>
                <a:lnTo>
                  <a:pt x="52095" y="264020"/>
                </a:lnTo>
                <a:lnTo>
                  <a:pt x="98717" y="157276"/>
                </a:lnTo>
                <a:lnTo>
                  <a:pt x="143637" y="155778"/>
                </a:lnTo>
                <a:lnTo>
                  <a:pt x="198048" y="155778"/>
                </a:lnTo>
                <a:lnTo>
                  <a:pt x="197129" y="143979"/>
                </a:lnTo>
                <a:lnTo>
                  <a:pt x="223273" y="133408"/>
                </a:lnTo>
                <a:lnTo>
                  <a:pt x="245578" y="117670"/>
                </a:lnTo>
                <a:lnTo>
                  <a:pt x="246543" y="116598"/>
                </a:lnTo>
                <a:lnTo>
                  <a:pt x="116471" y="116598"/>
                </a:lnTo>
                <a:lnTo>
                  <a:pt x="148818" y="42532"/>
                </a:lnTo>
                <a:lnTo>
                  <a:pt x="196367" y="40944"/>
                </a:lnTo>
                <a:lnTo>
                  <a:pt x="283927" y="40944"/>
                </a:lnTo>
                <a:lnTo>
                  <a:pt x="279961" y="20420"/>
                </a:lnTo>
                <a:lnTo>
                  <a:pt x="260219" y="4738"/>
                </a:lnTo>
                <a:lnTo>
                  <a:pt x="223177" y="0"/>
                </a:lnTo>
                <a:close/>
              </a:path>
              <a:path w="285115" h="266065">
                <a:moveTo>
                  <a:pt x="198048" y="155778"/>
                </a:moveTo>
                <a:lnTo>
                  <a:pt x="143637" y="155778"/>
                </a:lnTo>
                <a:lnTo>
                  <a:pt x="148323" y="260807"/>
                </a:lnTo>
                <a:lnTo>
                  <a:pt x="206082" y="258876"/>
                </a:lnTo>
                <a:lnTo>
                  <a:pt x="198048" y="155778"/>
                </a:lnTo>
                <a:close/>
              </a:path>
              <a:path w="285115" h="266065">
                <a:moveTo>
                  <a:pt x="283927" y="40944"/>
                </a:moveTo>
                <a:lnTo>
                  <a:pt x="196367" y="40944"/>
                </a:lnTo>
                <a:lnTo>
                  <a:pt x="214358" y="42623"/>
                </a:lnTo>
                <a:lnTo>
                  <a:pt x="225159" y="49110"/>
                </a:lnTo>
                <a:lnTo>
                  <a:pt x="214699" y="92804"/>
                </a:lnTo>
                <a:lnTo>
                  <a:pt x="181495" y="112157"/>
                </a:lnTo>
                <a:lnTo>
                  <a:pt x="116471" y="116598"/>
                </a:lnTo>
                <a:lnTo>
                  <a:pt x="246543" y="116598"/>
                </a:lnTo>
                <a:lnTo>
                  <a:pt x="263489" y="97786"/>
                </a:lnTo>
                <a:lnTo>
                  <a:pt x="276453" y="74777"/>
                </a:lnTo>
                <a:lnTo>
                  <a:pt x="284631" y="44585"/>
                </a:lnTo>
                <a:lnTo>
                  <a:pt x="283927" y="40944"/>
                </a:lnTo>
                <a:close/>
              </a:path>
            </a:pathLst>
          </a:custGeom>
          <a:solidFill>
            <a:srgbClr val="1A2C54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pic>
        <p:nvPicPr>
          <p:cNvPr id="163" name="bg object 163"/>
          <p:cNvPicPr/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7181" y="6049992"/>
            <a:ext cx="95581" cy="98069"/>
          </a:xfrm>
          <a:prstGeom prst="rect">
            <a:avLst/>
          </a:prstGeom>
        </p:spPr>
      </p:pic>
      <p:sp>
        <p:nvSpPr>
          <p:cNvPr id="164" name="bg object 164"/>
          <p:cNvSpPr/>
          <p:nvPr/>
        </p:nvSpPr>
        <p:spPr>
          <a:xfrm>
            <a:off x="7278008" y="5993454"/>
            <a:ext cx="591503" cy="150813"/>
          </a:xfrm>
          <a:custGeom>
            <a:avLst/>
            <a:gdLst/>
            <a:ahLst/>
            <a:cxnLst/>
            <a:rect l="l" t="t" r="r" b="b"/>
            <a:pathLst>
              <a:path w="1183005" h="301625">
                <a:moveTo>
                  <a:pt x="129247" y="110972"/>
                </a:moveTo>
                <a:lnTo>
                  <a:pt x="82448" y="112534"/>
                </a:lnTo>
                <a:lnTo>
                  <a:pt x="0" y="301332"/>
                </a:lnTo>
                <a:lnTo>
                  <a:pt x="46799" y="299770"/>
                </a:lnTo>
                <a:lnTo>
                  <a:pt x="129247" y="110972"/>
                </a:lnTo>
                <a:close/>
              </a:path>
              <a:path w="1183005" h="301625">
                <a:moveTo>
                  <a:pt x="162864" y="34010"/>
                </a:moveTo>
                <a:lnTo>
                  <a:pt x="116078" y="35572"/>
                </a:lnTo>
                <a:lnTo>
                  <a:pt x="97688" y="77673"/>
                </a:lnTo>
                <a:lnTo>
                  <a:pt x="144475" y="76123"/>
                </a:lnTo>
                <a:lnTo>
                  <a:pt x="162864" y="34010"/>
                </a:lnTo>
                <a:close/>
              </a:path>
              <a:path w="1183005" h="301625">
                <a:moveTo>
                  <a:pt x="298716" y="130009"/>
                </a:moveTo>
                <a:lnTo>
                  <a:pt x="289928" y="117894"/>
                </a:lnTo>
                <a:lnTo>
                  <a:pt x="276999" y="109486"/>
                </a:lnTo>
                <a:lnTo>
                  <a:pt x="260794" y="104749"/>
                </a:lnTo>
                <a:lnTo>
                  <a:pt x="242163" y="103619"/>
                </a:lnTo>
                <a:lnTo>
                  <a:pt x="216128" y="108051"/>
                </a:lnTo>
                <a:lnTo>
                  <a:pt x="190779" y="119329"/>
                </a:lnTo>
                <a:lnTo>
                  <a:pt x="168910" y="137007"/>
                </a:lnTo>
                <a:lnTo>
                  <a:pt x="153314" y="160604"/>
                </a:lnTo>
                <a:lnTo>
                  <a:pt x="152628" y="196786"/>
                </a:lnTo>
                <a:lnTo>
                  <a:pt x="178041" y="214718"/>
                </a:lnTo>
                <a:lnTo>
                  <a:pt x="206197" y="226377"/>
                </a:lnTo>
                <a:lnTo>
                  <a:pt x="213715" y="243751"/>
                </a:lnTo>
                <a:lnTo>
                  <a:pt x="207873" y="252526"/>
                </a:lnTo>
                <a:lnTo>
                  <a:pt x="199199" y="259486"/>
                </a:lnTo>
                <a:lnTo>
                  <a:pt x="188455" y="264172"/>
                </a:lnTo>
                <a:lnTo>
                  <a:pt x="176415" y="266103"/>
                </a:lnTo>
                <a:lnTo>
                  <a:pt x="163347" y="264363"/>
                </a:lnTo>
                <a:lnTo>
                  <a:pt x="153758" y="258813"/>
                </a:lnTo>
                <a:lnTo>
                  <a:pt x="147053" y="250482"/>
                </a:lnTo>
                <a:lnTo>
                  <a:pt x="142646" y="240398"/>
                </a:lnTo>
                <a:lnTo>
                  <a:pt x="101485" y="263956"/>
                </a:lnTo>
                <a:lnTo>
                  <a:pt x="108877" y="279831"/>
                </a:lnTo>
                <a:lnTo>
                  <a:pt x="121069" y="291198"/>
                </a:lnTo>
                <a:lnTo>
                  <a:pt x="137896" y="297853"/>
                </a:lnTo>
                <a:lnTo>
                  <a:pt x="159194" y="299593"/>
                </a:lnTo>
                <a:lnTo>
                  <a:pt x="189280" y="295300"/>
                </a:lnTo>
                <a:lnTo>
                  <a:pt x="216611" y="284264"/>
                </a:lnTo>
                <a:lnTo>
                  <a:pt x="239445" y="266128"/>
                </a:lnTo>
                <a:lnTo>
                  <a:pt x="256006" y="240563"/>
                </a:lnTo>
                <a:lnTo>
                  <a:pt x="257378" y="202844"/>
                </a:lnTo>
                <a:lnTo>
                  <a:pt x="232067" y="184696"/>
                </a:lnTo>
                <a:lnTo>
                  <a:pt x="203746" y="173418"/>
                </a:lnTo>
                <a:lnTo>
                  <a:pt x="196100" y="156324"/>
                </a:lnTo>
                <a:lnTo>
                  <a:pt x="201015" y="148628"/>
                </a:lnTo>
                <a:lnTo>
                  <a:pt x="208407" y="142621"/>
                </a:lnTo>
                <a:lnTo>
                  <a:pt x="218262" y="138620"/>
                </a:lnTo>
                <a:lnTo>
                  <a:pt x="230606" y="136918"/>
                </a:lnTo>
                <a:lnTo>
                  <a:pt x="240449" y="138315"/>
                </a:lnTo>
                <a:lnTo>
                  <a:pt x="248145" y="142557"/>
                </a:lnTo>
                <a:lnTo>
                  <a:pt x="254038" y="148678"/>
                </a:lnTo>
                <a:lnTo>
                  <a:pt x="258508" y="155676"/>
                </a:lnTo>
                <a:lnTo>
                  <a:pt x="298716" y="130009"/>
                </a:lnTo>
                <a:close/>
              </a:path>
              <a:path w="1183005" h="301625">
                <a:moveTo>
                  <a:pt x="494207" y="98806"/>
                </a:moveTo>
                <a:lnTo>
                  <a:pt x="447395" y="100368"/>
                </a:lnTo>
                <a:lnTo>
                  <a:pt x="358368" y="229260"/>
                </a:lnTo>
                <a:lnTo>
                  <a:pt x="357606" y="229298"/>
                </a:lnTo>
                <a:lnTo>
                  <a:pt x="380961" y="102577"/>
                </a:lnTo>
                <a:lnTo>
                  <a:pt x="334162" y="104140"/>
                </a:lnTo>
                <a:lnTo>
                  <a:pt x="306438" y="291109"/>
                </a:lnTo>
                <a:lnTo>
                  <a:pt x="355511" y="289471"/>
                </a:lnTo>
                <a:lnTo>
                  <a:pt x="494207" y="98806"/>
                </a:lnTo>
                <a:close/>
              </a:path>
              <a:path w="1183005" h="301625">
                <a:moveTo>
                  <a:pt x="645782" y="130162"/>
                </a:moveTo>
                <a:lnTo>
                  <a:pt x="645071" y="125349"/>
                </a:lnTo>
                <a:lnTo>
                  <a:pt x="642404" y="107327"/>
                </a:lnTo>
                <a:lnTo>
                  <a:pt x="624547" y="95224"/>
                </a:lnTo>
                <a:lnTo>
                  <a:pt x="592378" y="91948"/>
                </a:lnTo>
                <a:lnTo>
                  <a:pt x="569544" y="94945"/>
                </a:lnTo>
                <a:lnTo>
                  <a:pt x="545414" y="102857"/>
                </a:lnTo>
                <a:lnTo>
                  <a:pt x="522681" y="114554"/>
                </a:lnTo>
                <a:lnTo>
                  <a:pt x="504088" y="128879"/>
                </a:lnTo>
                <a:lnTo>
                  <a:pt x="524611" y="150025"/>
                </a:lnTo>
                <a:lnTo>
                  <a:pt x="535876" y="141097"/>
                </a:lnTo>
                <a:lnTo>
                  <a:pt x="548360" y="133362"/>
                </a:lnTo>
                <a:lnTo>
                  <a:pt x="562267" y="127787"/>
                </a:lnTo>
                <a:lnTo>
                  <a:pt x="577811" y="125349"/>
                </a:lnTo>
                <a:lnTo>
                  <a:pt x="588657" y="126441"/>
                </a:lnTo>
                <a:lnTo>
                  <a:pt x="595845" y="130479"/>
                </a:lnTo>
                <a:lnTo>
                  <a:pt x="598728" y="137337"/>
                </a:lnTo>
                <a:lnTo>
                  <a:pt x="596671" y="146913"/>
                </a:lnTo>
                <a:lnTo>
                  <a:pt x="589673" y="162877"/>
                </a:lnTo>
                <a:lnTo>
                  <a:pt x="576529" y="165544"/>
                </a:lnTo>
                <a:lnTo>
                  <a:pt x="576529" y="193014"/>
                </a:lnTo>
                <a:lnTo>
                  <a:pt x="558749" y="233680"/>
                </a:lnTo>
                <a:lnTo>
                  <a:pt x="519417" y="252704"/>
                </a:lnTo>
                <a:lnTo>
                  <a:pt x="506996" y="255079"/>
                </a:lnTo>
                <a:lnTo>
                  <a:pt x="498525" y="253923"/>
                </a:lnTo>
                <a:lnTo>
                  <a:pt x="493242" y="249872"/>
                </a:lnTo>
                <a:lnTo>
                  <a:pt x="491591" y="243078"/>
                </a:lnTo>
                <a:lnTo>
                  <a:pt x="494042" y="233680"/>
                </a:lnTo>
                <a:lnTo>
                  <a:pt x="507047" y="217119"/>
                </a:lnTo>
                <a:lnTo>
                  <a:pt x="526923" y="205981"/>
                </a:lnTo>
                <a:lnTo>
                  <a:pt x="550976" y="198539"/>
                </a:lnTo>
                <a:lnTo>
                  <a:pt x="576529" y="193014"/>
                </a:lnTo>
                <a:lnTo>
                  <a:pt x="576529" y="165544"/>
                </a:lnTo>
                <a:lnTo>
                  <a:pt x="535914" y="173761"/>
                </a:lnTo>
                <a:lnTo>
                  <a:pt x="494271" y="189941"/>
                </a:lnTo>
                <a:lnTo>
                  <a:pt x="444855" y="240690"/>
                </a:lnTo>
                <a:lnTo>
                  <a:pt x="440016" y="259283"/>
                </a:lnTo>
                <a:lnTo>
                  <a:pt x="443001" y="274967"/>
                </a:lnTo>
                <a:lnTo>
                  <a:pt x="454748" y="285597"/>
                </a:lnTo>
                <a:lnTo>
                  <a:pt x="476199" y="289013"/>
                </a:lnTo>
                <a:lnTo>
                  <a:pt x="494042" y="287058"/>
                </a:lnTo>
                <a:lnTo>
                  <a:pt x="511225" y="282575"/>
                </a:lnTo>
                <a:lnTo>
                  <a:pt x="528358" y="275818"/>
                </a:lnTo>
                <a:lnTo>
                  <a:pt x="546061" y="267017"/>
                </a:lnTo>
                <a:lnTo>
                  <a:pt x="541947" y="283248"/>
                </a:lnTo>
                <a:lnTo>
                  <a:pt x="587616" y="281736"/>
                </a:lnTo>
                <a:lnTo>
                  <a:pt x="588568" y="275348"/>
                </a:lnTo>
                <a:lnTo>
                  <a:pt x="590359" y="268630"/>
                </a:lnTo>
                <a:lnTo>
                  <a:pt x="590931" y="267017"/>
                </a:lnTo>
                <a:lnTo>
                  <a:pt x="592810" y="261696"/>
                </a:lnTo>
                <a:lnTo>
                  <a:pt x="595541" y="255079"/>
                </a:lnTo>
                <a:lnTo>
                  <a:pt x="622630" y="193014"/>
                </a:lnTo>
                <a:lnTo>
                  <a:pt x="634568" y="165671"/>
                </a:lnTo>
                <a:lnTo>
                  <a:pt x="645782" y="130162"/>
                </a:lnTo>
                <a:close/>
              </a:path>
              <a:path w="1183005" h="301625">
                <a:moveTo>
                  <a:pt x="842441" y="133337"/>
                </a:moveTo>
                <a:lnTo>
                  <a:pt x="840206" y="112522"/>
                </a:lnTo>
                <a:lnTo>
                  <a:pt x="829729" y="97231"/>
                </a:lnTo>
                <a:lnTo>
                  <a:pt x="811771" y="88036"/>
                </a:lnTo>
                <a:lnTo>
                  <a:pt x="787133" y="85458"/>
                </a:lnTo>
                <a:lnTo>
                  <a:pt x="748347" y="93548"/>
                </a:lnTo>
                <a:lnTo>
                  <a:pt x="712927" y="114084"/>
                </a:lnTo>
                <a:lnTo>
                  <a:pt x="682586" y="145542"/>
                </a:lnTo>
                <a:lnTo>
                  <a:pt x="659015" y="186321"/>
                </a:lnTo>
                <a:lnTo>
                  <a:pt x="647128" y="226720"/>
                </a:lnTo>
                <a:lnTo>
                  <a:pt x="650494" y="257048"/>
                </a:lnTo>
                <a:lnTo>
                  <a:pt x="668731" y="275818"/>
                </a:lnTo>
                <a:lnTo>
                  <a:pt x="701484" y="281508"/>
                </a:lnTo>
                <a:lnTo>
                  <a:pt x="727303" y="278218"/>
                </a:lnTo>
                <a:lnTo>
                  <a:pt x="775957" y="253873"/>
                </a:lnTo>
                <a:lnTo>
                  <a:pt x="773531" y="213639"/>
                </a:lnTo>
                <a:lnTo>
                  <a:pt x="760806" y="225653"/>
                </a:lnTo>
                <a:lnTo>
                  <a:pt x="747572" y="235534"/>
                </a:lnTo>
                <a:lnTo>
                  <a:pt x="733653" y="242341"/>
                </a:lnTo>
                <a:lnTo>
                  <a:pt x="718870" y="245148"/>
                </a:lnTo>
                <a:lnTo>
                  <a:pt x="702614" y="242036"/>
                </a:lnTo>
                <a:lnTo>
                  <a:pt x="695109" y="231101"/>
                </a:lnTo>
                <a:lnTo>
                  <a:pt x="696214" y="212102"/>
                </a:lnTo>
                <a:lnTo>
                  <a:pt x="720140" y="157289"/>
                </a:lnTo>
                <a:lnTo>
                  <a:pt x="752640" y="126060"/>
                </a:lnTo>
                <a:lnTo>
                  <a:pt x="771258" y="121754"/>
                </a:lnTo>
                <a:lnTo>
                  <a:pt x="784796" y="123520"/>
                </a:lnTo>
                <a:lnTo>
                  <a:pt x="792530" y="129286"/>
                </a:lnTo>
                <a:lnTo>
                  <a:pt x="796124" y="138150"/>
                </a:lnTo>
                <a:lnTo>
                  <a:pt x="797229" y="149161"/>
                </a:lnTo>
                <a:lnTo>
                  <a:pt x="842441" y="133337"/>
                </a:lnTo>
                <a:close/>
              </a:path>
              <a:path w="1183005" h="301625">
                <a:moveTo>
                  <a:pt x="1033411" y="126987"/>
                </a:moveTo>
                <a:lnTo>
                  <a:pt x="1031176" y="106159"/>
                </a:lnTo>
                <a:lnTo>
                  <a:pt x="1020686" y="90868"/>
                </a:lnTo>
                <a:lnTo>
                  <a:pt x="1002728" y="81661"/>
                </a:lnTo>
                <a:lnTo>
                  <a:pt x="978077" y="79095"/>
                </a:lnTo>
                <a:lnTo>
                  <a:pt x="939292" y="87172"/>
                </a:lnTo>
                <a:lnTo>
                  <a:pt x="903884" y="107721"/>
                </a:lnTo>
                <a:lnTo>
                  <a:pt x="873556" y="139179"/>
                </a:lnTo>
                <a:lnTo>
                  <a:pt x="849985" y="179959"/>
                </a:lnTo>
                <a:lnTo>
                  <a:pt x="838098" y="220357"/>
                </a:lnTo>
                <a:lnTo>
                  <a:pt x="841451" y="250685"/>
                </a:lnTo>
                <a:lnTo>
                  <a:pt x="859688" y="269443"/>
                </a:lnTo>
                <a:lnTo>
                  <a:pt x="892454" y="275145"/>
                </a:lnTo>
                <a:lnTo>
                  <a:pt x="918273" y="271856"/>
                </a:lnTo>
                <a:lnTo>
                  <a:pt x="966927" y="247510"/>
                </a:lnTo>
                <a:lnTo>
                  <a:pt x="964501" y="207276"/>
                </a:lnTo>
                <a:lnTo>
                  <a:pt x="951763" y="219290"/>
                </a:lnTo>
                <a:lnTo>
                  <a:pt x="938530" y="229158"/>
                </a:lnTo>
                <a:lnTo>
                  <a:pt x="924610" y="235978"/>
                </a:lnTo>
                <a:lnTo>
                  <a:pt x="909840" y="238785"/>
                </a:lnTo>
                <a:lnTo>
                  <a:pt x="893584" y="235661"/>
                </a:lnTo>
                <a:lnTo>
                  <a:pt x="886066" y="224739"/>
                </a:lnTo>
                <a:lnTo>
                  <a:pt x="887171" y="205740"/>
                </a:lnTo>
                <a:lnTo>
                  <a:pt x="911098" y="150914"/>
                </a:lnTo>
                <a:lnTo>
                  <a:pt x="943597" y="119684"/>
                </a:lnTo>
                <a:lnTo>
                  <a:pt x="962228" y="115392"/>
                </a:lnTo>
                <a:lnTo>
                  <a:pt x="975766" y="117144"/>
                </a:lnTo>
                <a:lnTo>
                  <a:pt x="983500" y="122923"/>
                </a:lnTo>
                <a:lnTo>
                  <a:pt x="987094" y="131775"/>
                </a:lnTo>
                <a:lnTo>
                  <a:pt x="988199" y="142798"/>
                </a:lnTo>
                <a:lnTo>
                  <a:pt x="1033411" y="126987"/>
                </a:lnTo>
                <a:close/>
              </a:path>
              <a:path w="1183005" h="301625">
                <a:moveTo>
                  <a:pt x="1148969" y="76974"/>
                </a:moveTo>
                <a:lnTo>
                  <a:pt x="1102169" y="78536"/>
                </a:lnTo>
                <a:lnTo>
                  <a:pt x="1019708" y="267322"/>
                </a:lnTo>
                <a:lnTo>
                  <a:pt x="1066507" y="265772"/>
                </a:lnTo>
                <a:lnTo>
                  <a:pt x="1148969" y="76974"/>
                </a:lnTo>
                <a:close/>
              </a:path>
              <a:path w="1183005" h="301625">
                <a:moveTo>
                  <a:pt x="1182585" y="0"/>
                </a:moveTo>
                <a:lnTo>
                  <a:pt x="1135799" y="1574"/>
                </a:lnTo>
                <a:lnTo>
                  <a:pt x="1117396" y="43675"/>
                </a:lnTo>
                <a:lnTo>
                  <a:pt x="1164183" y="42113"/>
                </a:lnTo>
                <a:lnTo>
                  <a:pt x="1182585" y="0"/>
                </a:lnTo>
                <a:close/>
              </a:path>
            </a:pathLst>
          </a:custGeom>
          <a:solidFill>
            <a:srgbClr val="1A2C54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pic>
        <p:nvPicPr>
          <p:cNvPr id="165" name="bg object 165"/>
          <p:cNvPicPr/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9003" y="6024557"/>
            <a:ext cx="207979" cy="100853"/>
          </a:xfrm>
          <a:prstGeom prst="rect">
            <a:avLst/>
          </a:prstGeom>
        </p:spPr>
      </p:pic>
      <p:sp>
        <p:nvSpPr>
          <p:cNvPr id="166" name="bg object 166"/>
          <p:cNvSpPr/>
          <p:nvPr/>
        </p:nvSpPr>
        <p:spPr>
          <a:xfrm>
            <a:off x="8050403" y="5982818"/>
            <a:ext cx="138113" cy="136843"/>
          </a:xfrm>
          <a:custGeom>
            <a:avLst/>
            <a:gdLst/>
            <a:ahLst/>
            <a:cxnLst/>
            <a:rect l="l" t="t" r="r" b="b"/>
            <a:pathLst>
              <a:path w="276225" h="273684">
                <a:moveTo>
                  <a:pt x="155562" y="79870"/>
                </a:moveTo>
                <a:lnTo>
                  <a:pt x="117068" y="81153"/>
                </a:lnTo>
                <a:lnTo>
                  <a:pt x="144348" y="18707"/>
                </a:lnTo>
                <a:lnTo>
                  <a:pt x="97561" y="20269"/>
                </a:lnTo>
                <a:lnTo>
                  <a:pt x="70269" y="82715"/>
                </a:lnTo>
                <a:lnTo>
                  <a:pt x="43103" y="83616"/>
                </a:lnTo>
                <a:lnTo>
                  <a:pt x="27241" y="119926"/>
                </a:lnTo>
                <a:lnTo>
                  <a:pt x="54406" y="119024"/>
                </a:lnTo>
                <a:lnTo>
                  <a:pt x="5245" y="231571"/>
                </a:lnTo>
                <a:lnTo>
                  <a:pt x="0" y="249618"/>
                </a:lnTo>
                <a:lnTo>
                  <a:pt x="2476" y="263055"/>
                </a:lnTo>
                <a:lnTo>
                  <a:pt x="13665" y="271233"/>
                </a:lnTo>
                <a:lnTo>
                  <a:pt x="34544" y="273519"/>
                </a:lnTo>
                <a:lnTo>
                  <a:pt x="44043" y="272961"/>
                </a:lnTo>
                <a:lnTo>
                  <a:pt x="53428" y="271995"/>
                </a:lnTo>
                <a:lnTo>
                  <a:pt x="72783" y="269379"/>
                </a:lnTo>
                <a:lnTo>
                  <a:pt x="88976" y="232359"/>
                </a:lnTo>
                <a:lnTo>
                  <a:pt x="81546" y="234022"/>
                </a:lnTo>
                <a:lnTo>
                  <a:pt x="73037" y="236461"/>
                </a:lnTo>
                <a:lnTo>
                  <a:pt x="54178" y="237096"/>
                </a:lnTo>
                <a:lnTo>
                  <a:pt x="50152" y="234353"/>
                </a:lnTo>
                <a:lnTo>
                  <a:pt x="101219" y="117449"/>
                </a:lnTo>
                <a:lnTo>
                  <a:pt x="139725" y="116166"/>
                </a:lnTo>
                <a:lnTo>
                  <a:pt x="155562" y="79870"/>
                </a:lnTo>
                <a:close/>
              </a:path>
              <a:path w="276225" h="273684">
                <a:moveTo>
                  <a:pt x="242354" y="76962"/>
                </a:moveTo>
                <a:lnTo>
                  <a:pt x="195554" y="78524"/>
                </a:lnTo>
                <a:lnTo>
                  <a:pt x="113093" y="267322"/>
                </a:lnTo>
                <a:lnTo>
                  <a:pt x="159905" y="265760"/>
                </a:lnTo>
                <a:lnTo>
                  <a:pt x="242354" y="76962"/>
                </a:lnTo>
                <a:close/>
              </a:path>
              <a:path w="276225" h="273684">
                <a:moveTo>
                  <a:pt x="275983" y="0"/>
                </a:moveTo>
                <a:lnTo>
                  <a:pt x="229171" y="1562"/>
                </a:lnTo>
                <a:lnTo>
                  <a:pt x="210794" y="43662"/>
                </a:lnTo>
                <a:lnTo>
                  <a:pt x="257568" y="42100"/>
                </a:lnTo>
                <a:lnTo>
                  <a:pt x="275983" y="0"/>
                </a:lnTo>
                <a:close/>
              </a:path>
            </a:pathLst>
          </a:custGeom>
          <a:solidFill>
            <a:srgbClr val="1A2C54"/>
          </a:solidFill>
        </p:spPr>
        <p:txBody>
          <a:bodyPr wrap="square" lIns="0" tIns="0" rIns="0" bIns="0" rtlCol="0"/>
          <a:lstStyle/>
          <a:p>
            <a:endParaRPr sz="450"/>
          </a:p>
        </p:txBody>
      </p:sp>
      <p:pic>
        <p:nvPicPr>
          <p:cNvPr id="167" name="bg object 167"/>
          <p:cNvPicPr/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5200" y="6014444"/>
            <a:ext cx="186604" cy="10100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28650" y="773172"/>
            <a:ext cx="7886700" cy="1846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8333" y="773172"/>
            <a:ext cx="7887335" cy="923330"/>
          </a:xfrm>
        </p:spPr>
        <p:txBody>
          <a:bodyPr lIns="0" tIns="0" rIns="0" bIns="0"/>
          <a:lstStyle>
            <a:lvl1pPr>
              <a:defRPr sz="6000" b="1" i="0">
                <a:solidFill>
                  <a:srgbClr val="1A2C54"/>
                </a:solidFill>
                <a:latin typeface="TradeGothicNextLTPro-BdCn"/>
                <a:cs typeface="TradeGothicNextLTPro-BdC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96900" y="1828211"/>
            <a:ext cx="7950200" cy="415498"/>
          </a:xfrm>
        </p:spPr>
        <p:txBody>
          <a:bodyPr lIns="0" tIns="0" rIns="0" bIns="0"/>
          <a:lstStyle>
            <a:lvl1pPr>
              <a:defRPr sz="2700" b="0" i="0">
                <a:solidFill>
                  <a:srgbClr val="1A2C54"/>
                </a:solidFill>
                <a:latin typeface="TradeGothicNextLTPro-Cn"/>
                <a:cs typeface="TradeGothicNextLTPro-C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8333" y="773172"/>
            <a:ext cx="7887335" cy="923330"/>
          </a:xfrm>
        </p:spPr>
        <p:txBody>
          <a:bodyPr lIns="0" tIns="0" rIns="0" bIns="0"/>
          <a:lstStyle>
            <a:lvl1pPr>
              <a:defRPr sz="6000" b="1" i="0">
                <a:solidFill>
                  <a:srgbClr val="1A2C54"/>
                </a:solidFill>
                <a:latin typeface="TradeGothicNextLTPro-BdCn"/>
                <a:cs typeface="TradeGothicNextLTPro-BdC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8333" y="773172"/>
            <a:ext cx="7887335" cy="923330"/>
          </a:xfrm>
        </p:spPr>
        <p:txBody>
          <a:bodyPr lIns="0" tIns="0" rIns="0" bIns="0"/>
          <a:lstStyle>
            <a:lvl1pPr>
              <a:defRPr sz="6000" b="1" i="0">
                <a:solidFill>
                  <a:srgbClr val="1A2C54"/>
                </a:solidFill>
                <a:latin typeface="TradeGothicNextLTPro-BdCn"/>
                <a:cs typeface="TradeGothicNextLTPro-BdC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8333" y="773172"/>
            <a:ext cx="7887335" cy="1846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0" b="1" i="0">
                <a:solidFill>
                  <a:srgbClr val="1A2C54"/>
                </a:solidFill>
                <a:latin typeface="TradeGothicNextLTPro-BdCn"/>
                <a:cs typeface="TradeGothicNextLTPro-BdC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96900" y="1828211"/>
            <a:ext cx="795020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0" i="0">
                <a:solidFill>
                  <a:srgbClr val="1A2C54"/>
                </a:solidFill>
                <a:latin typeface="TradeGothicNextLTPro-Cn"/>
                <a:cs typeface="TradeGothicNextLTPro-C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1" y="6377940"/>
            <a:ext cx="2103120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28600">
        <a:defRPr>
          <a:latin typeface="+mn-lt"/>
          <a:ea typeface="+mn-ea"/>
          <a:cs typeface="+mn-cs"/>
        </a:defRPr>
      </a:lvl2pPr>
      <a:lvl3pPr marL="457200">
        <a:defRPr>
          <a:latin typeface="+mn-lt"/>
          <a:ea typeface="+mn-ea"/>
          <a:cs typeface="+mn-cs"/>
        </a:defRPr>
      </a:lvl3pPr>
      <a:lvl4pPr marL="685800">
        <a:defRPr>
          <a:latin typeface="+mn-lt"/>
          <a:ea typeface="+mn-ea"/>
          <a:cs typeface="+mn-cs"/>
        </a:defRPr>
      </a:lvl4pPr>
      <a:lvl5pPr marL="914400">
        <a:defRPr>
          <a:latin typeface="+mn-lt"/>
          <a:ea typeface="+mn-ea"/>
          <a:cs typeface="+mn-cs"/>
        </a:defRPr>
      </a:lvl5pPr>
      <a:lvl6pPr marL="1143000">
        <a:defRPr>
          <a:latin typeface="+mn-lt"/>
          <a:ea typeface="+mn-ea"/>
          <a:cs typeface="+mn-cs"/>
        </a:defRPr>
      </a:lvl6pPr>
      <a:lvl7pPr marL="1371600">
        <a:defRPr>
          <a:latin typeface="+mn-lt"/>
          <a:ea typeface="+mn-ea"/>
          <a:cs typeface="+mn-cs"/>
        </a:defRPr>
      </a:lvl7pPr>
      <a:lvl8pPr marL="1600200">
        <a:defRPr>
          <a:latin typeface="+mn-lt"/>
          <a:ea typeface="+mn-ea"/>
          <a:cs typeface="+mn-cs"/>
        </a:defRPr>
      </a:lvl8pPr>
      <a:lvl9pPr marL="18288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28600">
        <a:defRPr>
          <a:latin typeface="+mn-lt"/>
          <a:ea typeface="+mn-ea"/>
          <a:cs typeface="+mn-cs"/>
        </a:defRPr>
      </a:lvl2pPr>
      <a:lvl3pPr marL="457200">
        <a:defRPr>
          <a:latin typeface="+mn-lt"/>
          <a:ea typeface="+mn-ea"/>
          <a:cs typeface="+mn-cs"/>
        </a:defRPr>
      </a:lvl3pPr>
      <a:lvl4pPr marL="685800">
        <a:defRPr>
          <a:latin typeface="+mn-lt"/>
          <a:ea typeface="+mn-ea"/>
          <a:cs typeface="+mn-cs"/>
        </a:defRPr>
      </a:lvl4pPr>
      <a:lvl5pPr marL="914400">
        <a:defRPr>
          <a:latin typeface="+mn-lt"/>
          <a:ea typeface="+mn-ea"/>
          <a:cs typeface="+mn-cs"/>
        </a:defRPr>
      </a:lvl5pPr>
      <a:lvl6pPr marL="1143000">
        <a:defRPr>
          <a:latin typeface="+mn-lt"/>
          <a:ea typeface="+mn-ea"/>
          <a:cs typeface="+mn-cs"/>
        </a:defRPr>
      </a:lvl6pPr>
      <a:lvl7pPr marL="1371600">
        <a:defRPr>
          <a:latin typeface="+mn-lt"/>
          <a:ea typeface="+mn-ea"/>
          <a:cs typeface="+mn-cs"/>
        </a:defRPr>
      </a:lvl7pPr>
      <a:lvl8pPr marL="1600200">
        <a:defRPr>
          <a:latin typeface="+mn-lt"/>
          <a:ea typeface="+mn-ea"/>
          <a:cs typeface="+mn-cs"/>
        </a:defRPr>
      </a:lvl8pPr>
      <a:lvl9pPr marL="18288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basisonderwijs.online/filmpje.html?youtube=pitdG7tB70I&amp;titel=Clipphanger%20%7C%20Wat%20is%20de%20ziekte%20van%20Lyme?" TargetMode="External"/><Relationship Id="rId7" Type="http://schemas.openxmlformats.org/officeDocument/2006/relationships/image" Target="../media/image29.png"/><Relationship Id="rId2" Type="http://schemas.openxmlformats.org/officeDocument/2006/relationships/hyperlink" Target="https://www.rivm.nl/rivm-teken-en-lyme-video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52.pn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emf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3.png"/><Relationship Id="rId7" Type="http://schemas.openxmlformats.org/officeDocument/2006/relationships/image" Target="../media/image4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Afbeelding 67">
            <a:extLst>
              <a:ext uri="{FF2B5EF4-FFF2-40B4-BE49-F238E27FC236}">
                <a16:creationId xmlns:a16="http://schemas.microsoft.com/office/drawing/2014/main" id="{1DCEB9E6-0D0B-484B-9F8B-0621740974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" y="0"/>
            <a:ext cx="9143868" cy="6857901"/>
          </a:xfrm>
          <a:prstGeom prst="rect">
            <a:avLst/>
          </a:prstGeom>
        </p:spPr>
      </p:pic>
      <p:pic>
        <p:nvPicPr>
          <p:cNvPr id="69" name="Afbeelding 68">
            <a:extLst>
              <a:ext uri="{FF2B5EF4-FFF2-40B4-BE49-F238E27FC236}">
                <a16:creationId xmlns:a16="http://schemas.microsoft.com/office/drawing/2014/main" id="{D065465D-5904-8442-8EC1-A9D5E49351E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509" y="5792033"/>
            <a:ext cx="9160715" cy="1068750"/>
          </a:xfrm>
          <a:prstGeom prst="rect">
            <a:avLst/>
          </a:prstGeom>
        </p:spPr>
      </p:pic>
      <p:sp>
        <p:nvSpPr>
          <p:cNvPr id="67" name="object 67"/>
          <p:cNvSpPr txBox="1">
            <a:spLocks noGrp="1"/>
          </p:cNvSpPr>
          <p:nvPr>
            <p:ph type="title"/>
          </p:nvPr>
        </p:nvSpPr>
        <p:spPr>
          <a:xfrm>
            <a:off x="628333" y="773172"/>
            <a:ext cx="7887335" cy="950260"/>
          </a:xfrm>
          <a:prstGeom prst="rect">
            <a:avLst/>
          </a:prstGeom>
        </p:spPr>
        <p:txBody>
          <a:bodyPr vert="horz" wrap="square" lIns="0" tIns="102870" rIns="0" bIns="0" rtlCol="0">
            <a:spAutoFit/>
          </a:bodyPr>
          <a:lstStyle/>
          <a:p>
            <a:pPr marL="6350" marR="568008">
              <a:lnSpc>
                <a:spcPts val="6550"/>
              </a:lnSpc>
              <a:spcBef>
                <a:spcPts val="810"/>
              </a:spcBef>
              <a:tabLst>
                <a:tab pos="1387158" algn="l"/>
                <a:tab pos="1695133" algn="l"/>
                <a:tab pos="3487420" algn="l"/>
              </a:tabLst>
            </a:pPr>
            <a:r>
              <a:rPr lang="nl-NL" spc="-45" dirty="0">
                <a:latin typeface="Trade Gothic Next Cond" panose="020B0506040303020004" pitchFamily="34" charset="0"/>
              </a:rPr>
              <a:t>De Teek</a:t>
            </a:r>
            <a:endParaRPr spc="-45" dirty="0">
              <a:latin typeface="Trade Gothic Next Cond" panose="020B0506040303020004" pitchFamily="34" charset="0"/>
            </a:endParaRPr>
          </a:p>
        </p:txBody>
      </p:sp>
      <p:pic>
        <p:nvPicPr>
          <p:cNvPr id="76" name="Afbeelding 75">
            <a:extLst>
              <a:ext uri="{FF2B5EF4-FFF2-40B4-BE49-F238E27FC236}">
                <a16:creationId xmlns:a16="http://schemas.microsoft.com/office/drawing/2014/main" id="{BB741A6E-85EF-6243-9781-C7A4495E5F2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5113" y="5081920"/>
            <a:ext cx="2940230" cy="1403730"/>
          </a:xfrm>
          <a:prstGeom prst="rect">
            <a:avLst/>
          </a:prstGeom>
        </p:spPr>
      </p:pic>
      <p:sp>
        <p:nvSpPr>
          <p:cNvPr id="77" name="Tekstvak 76">
            <a:extLst>
              <a:ext uri="{FF2B5EF4-FFF2-40B4-BE49-F238E27FC236}">
                <a16:creationId xmlns:a16="http://schemas.microsoft.com/office/drawing/2014/main" id="{C0EB130B-4666-9543-82CC-EA1A75D46090}"/>
              </a:ext>
            </a:extLst>
          </p:cNvPr>
          <p:cNvSpPr txBox="1"/>
          <p:nvPr/>
        </p:nvSpPr>
        <p:spPr>
          <a:xfrm>
            <a:off x="4455244" y="2560012"/>
            <a:ext cx="38505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6000" b="1" spc="5" dirty="0">
                <a:solidFill>
                  <a:srgbClr val="FFFFFF"/>
                </a:solidFill>
                <a:latin typeface="Trade Gothic Next Cond" panose="020B0506040303020004" pitchFamily="34" charset="0"/>
              </a:rPr>
              <a:t>Kennisquiz</a:t>
            </a:r>
            <a:endParaRPr lang="nl-NL" sz="700" b="1" dirty="0">
              <a:latin typeface="Trade Gothic Next Cond" panose="020B05060403030200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F121B85-D2AD-D75A-53B2-30B4D295FE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5580" y="772940"/>
            <a:ext cx="2572734" cy="257986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E27B867-C990-8E59-9525-69534F7AC7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342" y="2491169"/>
            <a:ext cx="1916657" cy="385114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hoek 27">
            <a:extLst>
              <a:ext uri="{FF2B5EF4-FFF2-40B4-BE49-F238E27FC236}">
                <a16:creationId xmlns:a16="http://schemas.microsoft.com/office/drawing/2014/main" id="{FE4A036D-24E4-BF46-8541-E7FB463B9D54}"/>
              </a:ext>
            </a:extLst>
          </p:cNvPr>
          <p:cNvSpPr/>
          <p:nvPr/>
        </p:nvSpPr>
        <p:spPr>
          <a:xfrm>
            <a:off x="0" y="0"/>
            <a:ext cx="9161194" cy="2906395"/>
          </a:xfrm>
          <a:custGeom>
            <a:avLst/>
            <a:gdLst>
              <a:gd name="connsiteX0" fmla="*/ 0 w 18304457"/>
              <a:gd name="connsiteY0" fmla="*/ 0 h 5812790"/>
              <a:gd name="connsiteX1" fmla="*/ 18304457 w 18304457"/>
              <a:gd name="connsiteY1" fmla="*/ 0 h 5812790"/>
              <a:gd name="connsiteX2" fmla="*/ 18304457 w 18304457"/>
              <a:gd name="connsiteY2" fmla="*/ 5812790 h 5812790"/>
              <a:gd name="connsiteX3" fmla="*/ 0 w 18304457"/>
              <a:gd name="connsiteY3" fmla="*/ 5812790 h 5812790"/>
              <a:gd name="connsiteX4" fmla="*/ 0 w 18304457"/>
              <a:gd name="connsiteY4" fmla="*/ 0 h 5812790"/>
              <a:gd name="connsiteX0" fmla="*/ 0 w 18304457"/>
              <a:gd name="connsiteY0" fmla="*/ 0 h 5812790"/>
              <a:gd name="connsiteX1" fmla="*/ 18304457 w 18304457"/>
              <a:gd name="connsiteY1" fmla="*/ 0 h 5812790"/>
              <a:gd name="connsiteX2" fmla="*/ 18304457 w 18304457"/>
              <a:gd name="connsiteY2" fmla="*/ 5812790 h 5812790"/>
              <a:gd name="connsiteX3" fmla="*/ 0 w 18304457"/>
              <a:gd name="connsiteY3" fmla="*/ 4091566 h 5812790"/>
              <a:gd name="connsiteX4" fmla="*/ 0 w 18304457"/>
              <a:gd name="connsiteY4" fmla="*/ 0 h 5812790"/>
              <a:gd name="connsiteX0" fmla="*/ 17930 w 18322387"/>
              <a:gd name="connsiteY0" fmla="*/ 0 h 5812790"/>
              <a:gd name="connsiteX1" fmla="*/ 18322387 w 18322387"/>
              <a:gd name="connsiteY1" fmla="*/ 0 h 5812790"/>
              <a:gd name="connsiteX2" fmla="*/ 18322387 w 18322387"/>
              <a:gd name="connsiteY2" fmla="*/ 5812790 h 5812790"/>
              <a:gd name="connsiteX3" fmla="*/ 0 w 18322387"/>
              <a:gd name="connsiteY3" fmla="*/ 5256978 h 5812790"/>
              <a:gd name="connsiteX4" fmla="*/ 17930 w 18322387"/>
              <a:gd name="connsiteY4" fmla="*/ 0 h 5812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22387" h="5812790">
                <a:moveTo>
                  <a:pt x="17930" y="0"/>
                </a:moveTo>
                <a:lnTo>
                  <a:pt x="18322387" y="0"/>
                </a:lnTo>
                <a:lnTo>
                  <a:pt x="18322387" y="5812790"/>
                </a:lnTo>
                <a:lnTo>
                  <a:pt x="0" y="5256978"/>
                </a:lnTo>
                <a:cubicBezTo>
                  <a:pt x="5977" y="3504652"/>
                  <a:pt x="11953" y="1752326"/>
                  <a:pt x="17930" y="0"/>
                </a:cubicBezTo>
                <a:close/>
              </a:path>
            </a:pathLst>
          </a:custGeom>
          <a:solidFill>
            <a:srgbClr val="FFD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450"/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381000" y="829390"/>
            <a:ext cx="5867400" cy="707181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6350" marR="2540">
              <a:lnSpc>
                <a:spcPts val="4250"/>
              </a:lnSpc>
              <a:spcBef>
                <a:spcPts val="700"/>
              </a:spcBef>
              <a:tabLst>
                <a:tab pos="874395" algn="l"/>
                <a:tab pos="1556385" algn="l"/>
              </a:tabLst>
            </a:pPr>
            <a:r>
              <a:rPr lang="nl-NL" sz="6600" dirty="0">
                <a:latin typeface="Trade Gothic Next Cond" panose="020B0506040303020004" pitchFamily="34" charset="0"/>
              </a:rPr>
              <a:t>Onjuist !</a:t>
            </a:r>
            <a:endParaRPr sz="6600" dirty="0">
              <a:latin typeface="Trade Gothic Next Cond" panose="020B0506040303020004" pitchFamily="34" charset="0"/>
            </a:endParaRPr>
          </a:p>
        </p:txBody>
      </p:sp>
      <p:pic>
        <p:nvPicPr>
          <p:cNvPr id="27" name="Afbeelding 26">
            <a:extLst>
              <a:ext uri="{FF2B5EF4-FFF2-40B4-BE49-F238E27FC236}">
                <a16:creationId xmlns:a16="http://schemas.microsoft.com/office/drawing/2014/main" id="{044EE46D-BDC8-264A-A678-0EC7EB7D90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6545" y="5854260"/>
            <a:ext cx="1543793" cy="73704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0AE9641-21DF-B847-A8EE-C73DA82A2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8" y="4687143"/>
            <a:ext cx="2200847" cy="2206943"/>
          </a:xfrm>
          <a:prstGeom prst="rect">
            <a:avLst/>
          </a:prstGeom>
        </p:spPr>
      </p:pic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8C46567C-642A-79B0-8A16-DD6A081627BB}"/>
              </a:ext>
            </a:extLst>
          </p:cNvPr>
          <p:cNvSpPr txBox="1">
            <a:spLocks/>
          </p:cNvSpPr>
          <p:nvPr/>
        </p:nvSpPr>
        <p:spPr>
          <a:xfrm>
            <a:off x="166332" y="1450881"/>
            <a:ext cx="8596668" cy="388077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>
            <a:lvl1pPr marL="0">
              <a:defRPr sz="2700" b="0" i="0">
                <a:solidFill>
                  <a:srgbClr val="1A2C54"/>
                </a:solidFill>
                <a:latin typeface="TradeGothicNextLTPro-Cn"/>
                <a:ea typeface="+mn-ea"/>
                <a:cs typeface="TradeGothicNextLTPro-Cn"/>
              </a:defRPr>
            </a:lvl1pPr>
            <a:lvl2pPr marL="228600">
              <a:defRPr>
                <a:latin typeface="+mn-lt"/>
                <a:ea typeface="+mn-ea"/>
                <a:cs typeface="+mn-cs"/>
              </a:defRPr>
            </a:lvl2pPr>
            <a:lvl3pPr marL="457200">
              <a:defRPr>
                <a:latin typeface="+mn-lt"/>
                <a:ea typeface="+mn-ea"/>
                <a:cs typeface="+mn-cs"/>
              </a:defRPr>
            </a:lvl3pPr>
            <a:lvl4pPr marL="685800">
              <a:defRPr>
                <a:latin typeface="+mn-lt"/>
                <a:ea typeface="+mn-ea"/>
                <a:cs typeface="+mn-cs"/>
              </a:defRPr>
            </a:lvl4pPr>
            <a:lvl5pPr marL="914400">
              <a:defRPr>
                <a:latin typeface="+mn-lt"/>
                <a:ea typeface="+mn-ea"/>
                <a:cs typeface="+mn-cs"/>
              </a:defRPr>
            </a:lvl5pPr>
            <a:lvl6pPr marL="1143000">
              <a:defRPr>
                <a:latin typeface="+mn-lt"/>
                <a:ea typeface="+mn-ea"/>
                <a:cs typeface="+mn-cs"/>
              </a:defRPr>
            </a:lvl6pPr>
            <a:lvl7pPr marL="1371600">
              <a:defRPr>
                <a:latin typeface="+mn-lt"/>
                <a:ea typeface="+mn-ea"/>
                <a:cs typeface="+mn-cs"/>
              </a:defRPr>
            </a:lvl7pPr>
            <a:lvl8pPr marL="1600200">
              <a:defRPr>
                <a:latin typeface="+mn-lt"/>
                <a:ea typeface="+mn-ea"/>
                <a:cs typeface="+mn-cs"/>
              </a:defRPr>
            </a:lvl8pPr>
            <a:lvl9pPr marL="1828800">
              <a:defRPr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lnSpc>
                <a:spcPct val="150000"/>
              </a:lnSpc>
            </a:pPr>
            <a:r>
              <a:rPr lang="nl-NL" sz="2800" kern="0" dirty="0"/>
              <a:t>Teken klimmen vanuit het hoge gras of vanaf de </a:t>
            </a:r>
          </a:p>
          <a:p>
            <a:pPr algn="ctr" defTabSz="914400">
              <a:lnSpc>
                <a:spcPct val="150000"/>
              </a:lnSpc>
            </a:pPr>
            <a:r>
              <a:rPr lang="nl-NL" sz="2800" kern="0" dirty="0"/>
              <a:t>grond op je huid wanneer je hierover loopt, zit of ligt. </a:t>
            </a:r>
          </a:p>
          <a:p>
            <a:pPr algn="ctr" defTabSz="914400">
              <a:lnSpc>
                <a:spcPct val="150000"/>
              </a:lnSpc>
            </a:pPr>
            <a:endParaRPr lang="nl-NL" sz="2800" kern="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A4FB091-5008-0268-819F-9E47D51704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7347" y="2922996"/>
            <a:ext cx="4811004" cy="3168627"/>
          </a:xfrm>
          <a:prstGeom prst="rect">
            <a:avLst/>
          </a:prstGeom>
        </p:spPr>
      </p:pic>
      <p:pic>
        <p:nvPicPr>
          <p:cNvPr id="8" name="Picture 2" descr="Op 'zwarte lijst' bij niet publiceren verkiezingsuitslag - Gemeente.nu">
            <a:extLst>
              <a:ext uri="{FF2B5EF4-FFF2-40B4-BE49-F238E27FC236}">
                <a16:creationId xmlns:a16="http://schemas.microsoft.com/office/drawing/2014/main" id="{E1763972-0973-82B5-226C-BCDF4ED494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32" b="89032" l="6462" r="93231">
                        <a14:foregroundMark x1="33231" y1="10968" x2="15385" y2="18065"/>
                        <a14:foregroundMark x1="15385" y1="18065" x2="12923" y2="23871"/>
                        <a14:foregroundMark x1="20000" y1="44516" x2="26769" y2="60000"/>
                        <a14:foregroundMark x1="6462" y1="38710" x2="6462" y2="56129"/>
                        <a14:foregroundMark x1="60615" y1="21290" x2="56923" y2="45161"/>
                        <a14:foregroundMark x1="92615" y1="42581" x2="93231" y2="5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57"/>
          <a:stretch/>
        </p:blipFill>
        <p:spPr bwMode="auto">
          <a:xfrm>
            <a:off x="3727292" y="417447"/>
            <a:ext cx="1331020" cy="124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CF4D7AF-5AAB-5FE5-8CEB-69263731C4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5425" y="266699"/>
            <a:ext cx="926672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802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hoek 27">
            <a:extLst>
              <a:ext uri="{FF2B5EF4-FFF2-40B4-BE49-F238E27FC236}">
                <a16:creationId xmlns:a16="http://schemas.microsoft.com/office/drawing/2014/main" id="{FE4A036D-24E4-BF46-8541-E7FB463B9D54}"/>
              </a:ext>
            </a:extLst>
          </p:cNvPr>
          <p:cNvSpPr/>
          <p:nvPr/>
        </p:nvSpPr>
        <p:spPr>
          <a:xfrm>
            <a:off x="-19556" y="-1"/>
            <a:ext cx="9161194" cy="2906395"/>
          </a:xfrm>
          <a:custGeom>
            <a:avLst/>
            <a:gdLst>
              <a:gd name="connsiteX0" fmla="*/ 0 w 18304457"/>
              <a:gd name="connsiteY0" fmla="*/ 0 h 5812790"/>
              <a:gd name="connsiteX1" fmla="*/ 18304457 w 18304457"/>
              <a:gd name="connsiteY1" fmla="*/ 0 h 5812790"/>
              <a:gd name="connsiteX2" fmla="*/ 18304457 w 18304457"/>
              <a:gd name="connsiteY2" fmla="*/ 5812790 h 5812790"/>
              <a:gd name="connsiteX3" fmla="*/ 0 w 18304457"/>
              <a:gd name="connsiteY3" fmla="*/ 5812790 h 5812790"/>
              <a:gd name="connsiteX4" fmla="*/ 0 w 18304457"/>
              <a:gd name="connsiteY4" fmla="*/ 0 h 5812790"/>
              <a:gd name="connsiteX0" fmla="*/ 0 w 18304457"/>
              <a:gd name="connsiteY0" fmla="*/ 0 h 5812790"/>
              <a:gd name="connsiteX1" fmla="*/ 18304457 w 18304457"/>
              <a:gd name="connsiteY1" fmla="*/ 0 h 5812790"/>
              <a:gd name="connsiteX2" fmla="*/ 18304457 w 18304457"/>
              <a:gd name="connsiteY2" fmla="*/ 5812790 h 5812790"/>
              <a:gd name="connsiteX3" fmla="*/ 0 w 18304457"/>
              <a:gd name="connsiteY3" fmla="*/ 4091566 h 5812790"/>
              <a:gd name="connsiteX4" fmla="*/ 0 w 18304457"/>
              <a:gd name="connsiteY4" fmla="*/ 0 h 5812790"/>
              <a:gd name="connsiteX0" fmla="*/ 17930 w 18322387"/>
              <a:gd name="connsiteY0" fmla="*/ 0 h 5812790"/>
              <a:gd name="connsiteX1" fmla="*/ 18322387 w 18322387"/>
              <a:gd name="connsiteY1" fmla="*/ 0 h 5812790"/>
              <a:gd name="connsiteX2" fmla="*/ 18322387 w 18322387"/>
              <a:gd name="connsiteY2" fmla="*/ 5812790 h 5812790"/>
              <a:gd name="connsiteX3" fmla="*/ 0 w 18322387"/>
              <a:gd name="connsiteY3" fmla="*/ 5256978 h 5812790"/>
              <a:gd name="connsiteX4" fmla="*/ 17930 w 18322387"/>
              <a:gd name="connsiteY4" fmla="*/ 0 h 5812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22387" h="5812790">
                <a:moveTo>
                  <a:pt x="17930" y="0"/>
                </a:moveTo>
                <a:lnTo>
                  <a:pt x="18322387" y="0"/>
                </a:lnTo>
                <a:lnTo>
                  <a:pt x="18322387" y="5812790"/>
                </a:lnTo>
                <a:lnTo>
                  <a:pt x="0" y="5256978"/>
                </a:lnTo>
                <a:cubicBezTo>
                  <a:pt x="5977" y="3504652"/>
                  <a:pt x="11953" y="1752326"/>
                  <a:pt x="17930" y="0"/>
                </a:cubicBezTo>
                <a:close/>
              </a:path>
            </a:pathLst>
          </a:custGeom>
          <a:solidFill>
            <a:srgbClr val="FFD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450"/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381000" y="829390"/>
            <a:ext cx="5867400" cy="67012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6350" marR="2540">
              <a:lnSpc>
                <a:spcPts val="4250"/>
              </a:lnSpc>
              <a:spcBef>
                <a:spcPts val="700"/>
              </a:spcBef>
              <a:tabLst>
                <a:tab pos="874395" algn="l"/>
                <a:tab pos="1556385" algn="l"/>
              </a:tabLst>
            </a:pPr>
            <a:r>
              <a:rPr lang="nl-NL" sz="5400" dirty="0">
                <a:latin typeface="Trade Gothic Next Cond" panose="020B0506040303020004" pitchFamily="34" charset="0"/>
              </a:rPr>
              <a:t>Juist of onjuist ?</a:t>
            </a:r>
            <a:endParaRPr sz="5400" dirty="0">
              <a:latin typeface="Trade Gothic Next Cond" panose="020B0506040303020004" pitchFamily="34" charset="0"/>
            </a:endParaRPr>
          </a:p>
        </p:txBody>
      </p:sp>
      <p:pic>
        <p:nvPicPr>
          <p:cNvPr id="27" name="Afbeelding 26">
            <a:extLst>
              <a:ext uri="{FF2B5EF4-FFF2-40B4-BE49-F238E27FC236}">
                <a16:creationId xmlns:a16="http://schemas.microsoft.com/office/drawing/2014/main" id="{044EE46D-BDC8-264A-A678-0EC7EB7D90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6545" y="5854260"/>
            <a:ext cx="1543793" cy="73704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0AE9641-21DF-B847-A8EE-C73DA82A2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8" y="4687143"/>
            <a:ext cx="2200847" cy="2206943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E29ABEA-619F-E328-D218-D0D9F4BCC2DD}"/>
              </a:ext>
            </a:extLst>
          </p:cNvPr>
          <p:cNvSpPr txBox="1"/>
          <p:nvPr/>
        </p:nvSpPr>
        <p:spPr>
          <a:xfrm>
            <a:off x="914401" y="3087666"/>
            <a:ext cx="766940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5400" b="1" dirty="0">
                <a:solidFill>
                  <a:srgbClr val="1A2C54"/>
                </a:solidFill>
                <a:latin typeface="Trade Gothic Next Cond" panose="020B0506040303020004" pitchFamily="34" charset="0"/>
                <a:ea typeface="+mj-ea"/>
              </a:rPr>
              <a:t>“Van een tekenbeet kun je ziek worden.”</a:t>
            </a:r>
          </a:p>
        </p:txBody>
      </p:sp>
      <p:pic>
        <p:nvPicPr>
          <p:cNvPr id="1026" name="Picture 2" descr="Op 'zwarte lijst' bij niet publiceren verkiezingsuitslag - Gemeente.nu">
            <a:extLst>
              <a:ext uri="{FF2B5EF4-FFF2-40B4-BE49-F238E27FC236}">
                <a16:creationId xmlns:a16="http://schemas.microsoft.com/office/drawing/2014/main" id="{AE634958-F31D-F134-431F-590D5B11D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32" b="89032" l="6462" r="93231">
                        <a14:foregroundMark x1="33231" y1="10968" x2="15385" y2="18065"/>
                        <a14:foregroundMark x1="15385" y1="18065" x2="12923" y2="23871"/>
                        <a14:foregroundMark x1="20000" y1="44516" x2="26769" y2="60000"/>
                        <a14:foregroundMark x1="6462" y1="38710" x2="6462" y2="56129"/>
                        <a14:foregroundMark x1="60615" y1="21290" x2="56923" y2="45161"/>
                        <a14:foregroundMark x1="92615" y1="42581" x2="93231" y2="5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921" y="602286"/>
            <a:ext cx="2617899" cy="124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A5BE112-D768-3AF1-F9E3-6195397E14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9569" y="266699"/>
            <a:ext cx="926672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42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hoek 27">
            <a:extLst>
              <a:ext uri="{FF2B5EF4-FFF2-40B4-BE49-F238E27FC236}">
                <a16:creationId xmlns:a16="http://schemas.microsoft.com/office/drawing/2014/main" id="{FE4A036D-24E4-BF46-8541-E7FB463B9D54}"/>
              </a:ext>
            </a:extLst>
          </p:cNvPr>
          <p:cNvSpPr/>
          <p:nvPr/>
        </p:nvSpPr>
        <p:spPr>
          <a:xfrm>
            <a:off x="0" y="0"/>
            <a:ext cx="9161194" cy="3505200"/>
          </a:xfrm>
          <a:custGeom>
            <a:avLst/>
            <a:gdLst>
              <a:gd name="connsiteX0" fmla="*/ 0 w 18304457"/>
              <a:gd name="connsiteY0" fmla="*/ 0 h 5812790"/>
              <a:gd name="connsiteX1" fmla="*/ 18304457 w 18304457"/>
              <a:gd name="connsiteY1" fmla="*/ 0 h 5812790"/>
              <a:gd name="connsiteX2" fmla="*/ 18304457 w 18304457"/>
              <a:gd name="connsiteY2" fmla="*/ 5812790 h 5812790"/>
              <a:gd name="connsiteX3" fmla="*/ 0 w 18304457"/>
              <a:gd name="connsiteY3" fmla="*/ 5812790 h 5812790"/>
              <a:gd name="connsiteX4" fmla="*/ 0 w 18304457"/>
              <a:gd name="connsiteY4" fmla="*/ 0 h 5812790"/>
              <a:gd name="connsiteX0" fmla="*/ 0 w 18304457"/>
              <a:gd name="connsiteY0" fmla="*/ 0 h 5812790"/>
              <a:gd name="connsiteX1" fmla="*/ 18304457 w 18304457"/>
              <a:gd name="connsiteY1" fmla="*/ 0 h 5812790"/>
              <a:gd name="connsiteX2" fmla="*/ 18304457 w 18304457"/>
              <a:gd name="connsiteY2" fmla="*/ 5812790 h 5812790"/>
              <a:gd name="connsiteX3" fmla="*/ 0 w 18304457"/>
              <a:gd name="connsiteY3" fmla="*/ 4091566 h 5812790"/>
              <a:gd name="connsiteX4" fmla="*/ 0 w 18304457"/>
              <a:gd name="connsiteY4" fmla="*/ 0 h 5812790"/>
              <a:gd name="connsiteX0" fmla="*/ 17930 w 18322387"/>
              <a:gd name="connsiteY0" fmla="*/ 0 h 5812790"/>
              <a:gd name="connsiteX1" fmla="*/ 18322387 w 18322387"/>
              <a:gd name="connsiteY1" fmla="*/ 0 h 5812790"/>
              <a:gd name="connsiteX2" fmla="*/ 18322387 w 18322387"/>
              <a:gd name="connsiteY2" fmla="*/ 5812790 h 5812790"/>
              <a:gd name="connsiteX3" fmla="*/ 0 w 18322387"/>
              <a:gd name="connsiteY3" fmla="*/ 5256978 h 5812790"/>
              <a:gd name="connsiteX4" fmla="*/ 17930 w 18322387"/>
              <a:gd name="connsiteY4" fmla="*/ 0 h 5812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22387" h="5812790">
                <a:moveTo>
                  <a:pt x="17930" y="0"/>
                </a:moveTo>
                <a:lnTo>
                  <a:pt x="18322387" y="0"/>
                </a:lnTo>
                <a:lnTo>
                  <a:pt x="18322387" y="5812790"/>
                </a:lnTo>
                <a:lnTo>
                  <a:pt x="0" y="5256978"/>
                </a:lnTo>
                <a:cubicBezTo>
                  <a:pt x="5977" y="3504652"/>
                  <a:pt x="11953" y="1752326"/>
                  <a:pt x="17930" y="0"/>
                </a:cubicBezTo>
                <a:close/>
              </a:path>
            </a:pathLst>
          </a:custGeom>
          <a:solidFill>
            <a:srgbClr val="FFD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450"/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381000" y="829390"/>
            <a:ext cx="5867400" cy="707181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6350" marR="2540">
              <a:lnSpc>
                <a:spcPts val="4250"/>
              </a:lnSpc>
              <a:spcBef>
                <a:spcPts val="700"/>
              </a:spcBef>
              <a:tabLst>
                <a:tab pos="874395" algn="l"/>
                <a:tab pos="1556385" algn="l"/>
              </a:tabLst>
            </a:pPr>
            <a:r>
              <a:rPr lang="nl-NL" sz="6600" dirty="0">
                <a:latin typeface="Trade Gothic Next Cond" panose="020B0506040303020004" pitchFamily="34" charset="0"/>
              </a:rPr>
              <a:t>Juist !</a:t>
            </a:r>
            <a:endParaRPr sz="6600" dirty="0">
              <a:latin typeface="Trade Gothic Next Cond" panose="020B0506040303020004" pitchFamily="34" charset="0"/>
            </a:endParaRPr>
          </a:p>
        </p:txBody>
      </p:sp>
      <p:pic>
        <p:nvPicPr>
          <p:cNvPr id="27" name="Afbeelding 26">
            <a:extLst>
              <a:ext uri="{FF2B5EF4-FFF2-40B4-BE49-F238E27FC236}">
                <a16:creationId xmlns:a16="http://schemas.microsoft.com/office/drawing/2014/main" id="{044EE46D-BDC8-264A-A678-0EC7EB7D90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6545" y="5854260"/>
            <a:ext cx="1543793" cy="73704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0AE9641-21DF-B847-A8EE-C73DA82A2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8" y="4687143"/>
            <a:ext cx="2200847" cy="2206943"/>
          </a:xfrm>
          <a:prstGeom prst="rect">
            <a:avLst/>
          </a:prstGeom>
        </p:spPr>
      </p:pic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8C46567C-642A-79B0-8A16-DD6A081627BB}"/>
              </a:ext>
            </a:extLst>
          </p:cNvPr>
          <p:cNvSpPr txBox="1">
            <a:spLocks/>
          </p:cNvSpPr>
          <p:nvPr/>
        </p:nvSpPr>
        <p:spPr>
          <a:xfrm>
            <a:off x="0" y="1351593"/>
            <a:ext cx="9144000" cy="388077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>
            <a:lvl1pPr marL="0">
              <a:defRPr sz="2700" b="0" i="0">
                <a:solidFill>
                  <a:srgbClr val="1A2C54"/>
                </a:solidFill>
                <a:latin typeface="TradeGothicNextLTPro-Cn"/>
                <a:ea typeface="+mn-ea"/>
                <a:cs typeface="TradeGothicNextLTPro-Cn"/>
              </a:defRPr>
            </a:lvl1pPr>
            <a:lvl2pPr marL="228600">
              <a:defRPr>
                <a:latin typeface="+mn-lt"/>
                <a:ea typeface="+mn-ea"/>
                <a:cs typeface="+mn-cs"/>
              </a:defRPr>
            </a:lvl2pPr>
            <a:lvl3pPr marL="457200">
              <a:defRPr>
                <a:latin typeface="+mn-lt"/>
                <a:ea typeface="+mn-ea"/>
                <a:cs typeface="+mn-cs"/>
              </a:defRPr>
            </a:lvl3pPr>
            <a:lvl4pPr marL="685800">
              <a:defRPr>
                <a:latin typeface="+mn-lt"/>
                <a:ea typeface="+mn-ea"/>
                <a:cs typeface="+mn-cs"/>
              </a:defRPr>
            </a:lvl4pPr>
            <a:lvl5pPr marL="914400">
              <a:defRPr>
                <a:latin typeface="+mn-lt"/>
                <a:ea typeface="+mn-ea"/>
                <a:cs typeface="+mn-cs"/>
              </a:defRPr>
            </a:lvl5pPr>
            <a:lvl6pPr marL="1143000">
              <a:defRPr>
                <a:latin typeface="+mn-lt"/>
                <a:ea typeface="+mn-ea"/>
                <a:cs typeface="+mn-cs"/>
              </a:defRPr>
            </a:lvl6pPr>
            <a:lvl7pPr marL="1371600">
              <a:defRPr>
                <a:latin typeface="+mn-lt"/>
                <a:ea typeface="+mn-ea"/>
                <a:cs typeface="+mn-cs"/>
              </a:defRPr>
            </a:lvl7pPr>
            <a:lvl8pPr marL="1600200">
              <a:defRPr>
                <a:latin typeface="+mn-lt"/>
                <a:ea typeface="+mn-ea"/>
                <a:cs typeface="+mn-cs"/>
              </a:defRPr>
            </a:lvl8pPr>
            <a:lvl9pPr marL="1828800">
              <a:defRPr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lnSpc>
                <a:spcPct val="150000"/>
              </a:lnSpc>
            </a:pPr>
            <a:r>
              <a:rPr lang="nl-NL" sz="2400" kern="0" dirty="0"/>
              <a:t>Van een tekenbeet kun je ziek worden.</a:t>
            </a:r>
          </a:p>
          <a:p>
            <a:pPr algn="ctr" defTabSz="914400">
              <a:lnSpc>
                <a:spcPct val="150000"/>
              </a:lnSpc>
            </a:pPr>
            <a:r>
              <a:rPr lang="nl-NL" sz="2400" kern="0" dirty="0"/>
              <a:t>De teek kan jou besmetten met de ziekte van Lyme.</a:t>
            </a:r>
            <a:br>
              <a:rPr lang="nl-NL" sz="2400" kern="0" dirty="0"/>
            </a:br>
            <a:r>
              <a:rPr lang="nl-NL" sz="2400" kern="0" dirty="0"/>
              <a:t>Teken in het buitenland kunnen jou ook besmetten met andere ziektes.</a:t>
            </a:r>
          </a:p>
        </p:txBody>
      </p:sp>
      <p:pic>
        <p:nvPicPr>
          <p:cNvPr id="4" name="Picture 2" descr="Op 'zwarte lijst' bij niet publiceren verkiezingsuitslag - Gemeente.nu">
            <a:extLst>
              <a:ext uri="{FF2B5EF4-FFF2-40B4-BE49-F238E27FC236}">
                <a16:creationId xmlns:a16="http://schemas.microsoft.com/office/drawing/2014/main" id="{1BC32C39-6EDD-D089-571B-1398862333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32" b="89032" l="6462" r="93231">
                        <a14:foregroundMark x1="33231" y1="10968" x2="15385" y2="18065"/>
                        <a14:foregroundMark x1="15385" y1="18065" x2="12923" y2="23871"/>
                        <a14:foregroundMark x1="20000" y1="44516" x2="26769" y2="60000"/>
                        <a14:foregroundMark x1="6462" y1="38710" x2="6462" y2="56129"/>
                        <a14:foregroundMark x1="60615" y1="21290" x2="56923" y2="45161"/>
                        <a14:foregroundMark x1="92615" y1="42581" x2="93231" y2="5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843"/>
          <a:stretch/>
        </p:blipFill>
        <p:spPr bwMode="auto">
          <a:xfrm>
            <a:off x="3373913" y="334942"/>
            <a:ext cx="1286879" cy="124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CF50C36-9040-1579-3EAA-B0E1B47C5B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9168" t="34594" r="15388" b="27226"/>
          <a:stretch/>
        </p:blipFill>
        <p:spPr>
          <a:xfrm>
            <a:off x="3429000" y="3428999"/>
            <a:ext cx="2285999" cy="341436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B1E9514-51F1-5EFB-B629-BD53FFC090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7042" y="266699"/>
            <a:ext cx="926672" cy="186553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7439CFF-9887-5D65-8A13-DE771A24F6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1359" y="3486622"/>
            <a:ext cx="2200847" cy="220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4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hoek 27">
            <a:extLst>
              <a:ext uri="{FF2B5EF4-FFF2-40B4-BE49-F238E27FC236}">
                <a16:creationId xmlns:a16="http://schemas.microsoft.com/office/drawing/2014/main" id="{FE4A036D-24E4-BF46-8541-E7FB463B9D54}"/>
              </a:ext>
            </a:extLst>
          </p:cNvPr>
          <p:cNvSpPr/>
          <p:nvPr/>
        </p:nvSpPr>
        <p:spPr>
          <a:xfrm>
            <a:off x="-19556" y="-1"/>
            <a:ext cx="9161194" cy="2906395"/>
          </a:xfrm>
          <a:custGeom>
            <a:avLst/>
            <a:gdLst>
              <a:gd name="connsiteX0" fmla="*/ 0 w 18304457"/>
              <a:gd name="connsiteY0" fmla="*/ 0 h 5812790"/>
              <a:gd name="connsiteX1" fmla="*/ 18304457 w 18304457"/>
              <a:gd name="connsiteY1" fmla="*/ 0 h 5812790"/>
              <a:gd name="connsiteX2" fmla="*/ 18304457 w 18304457"/>
              <a:gd name="connsiteY2" fmla="*/ 5812790 h 5812790"/>
              <a:gd name="connsiteX3" fmla="*/ 0 w 18304457"/>
              <a:gd name="connsiteY3" fmla="*/ 5812790 h 5812790"/>
              <a:gd name="connsiteX4" fmla="*/ 0 w 18304457"/>
              <a:gd name="connsiteY4" fmla="*/ 0 h 5812790"/>
              <a:gd name="connsiteX0" fmla="*/ 0 w 18304457"/>
              <a:gd name="connsiteY0" fmla="*/ 0 h 5812790"/>
              <a:gd name="connsiteX1" fmla="*/ 18304457 w 18304457"/>
              <a:gd name="connsiteY1" fmla="*/ 0 h 5812790"/>
              <a:gd name="connsiteX2" fmla="*/ 18304457 w 18304457"/>
              <a:gd name="connsiteY2" fmla="*/ 5812790 h 5812790"/>
              <a:gd name="connsiteX3" fmla="*/ 0 w 18304457"/>
              <a:gd name="connsiteY3" fmla="*/ 4091566 h 5812790"/>
              <a:gd name="connsiteX4" fmla="*/ 0 w 18304457"/>
              <a:gd name="connsiteY4" fmla="*/ 0 h 5812790"/>
              <a:gd name="connsiteX0" fmla="*/ 17930 w 18322387"/>
              <a:gd name="connsiteY0" fmla="*/ 0 h 5812790"/>
              <a:gd name="connsiteX1" fmla="*/ 18322387 w 18322387"/>
              <a:gd name="connsiteY1" fmla="*/ 0 h 5812790"/>
              <a:gd name="connsiteX2" fmla="*/ 18322387 w 18322387"/>
              <a:gd name="connsiteY2" fmla="*/ 5812790 h 5812790"/>
              <a:gd name="connsiteX3" fmla="*/ 0 w 18322387"/>
              <a:gd name="connsiteY3" fmla="*/ 5256978 h 5812790"/>
              <a:gd name="connsiteX4" fmla="*/ 17930 w 18322387"/>
              <a:gd name="connsiteY4" fmla="*/ 0 h 5812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22387" h="5812790">
                <a:moveTo>
                  <a:pt x="17930" y="0"/>
                </a:moveTo>
                <a:lnTo>
                  <a:pt x="18322387" y="0"/>
                </a:lnTo>
                <a:lnTo>
                  <a:pt x="18322387" y="5812790"/>
                </a:lnTo>
                <a:lnTo>
                  <a:pt x="0" y="5256978"/>
                </a:lnTo>
                <a:cubicBezTo>
                  <a:pt x="5977" y="3504652"/>
                  <a:pt x="11953" y="1752326"/>
                  <a:pt x="17930" y="0"/>
                </a:cubicBezTo>
                <a:close/>
              </a:path>
            </a:pathLst>
          </a:custGeom>
          <a:solidFill>
            <a:srgbClr val="FFD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450"/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381000" y="829390"/>
            <a:ext cx="5867400" cy="67012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6350" marR="2540">
              <a:lnSpc>
                <a:spcPts val="4250"/>
              </a:lnSpc>
              <a:spcBef>
                <a:spcPts val="700"/>
              </a:spcBef>
              <a:tabLst>
                <a:tab pos="874395" algn="l"/>
                <a:tab pos="1556385" algn="l"/>
              </a:tabLst>
            </a:pPr>
            <a:r>
              <a:rPr lang="nl-NL" sz="5400" dirty="0">
                <a:latin typeface="Trade Gothic Next Cond" panose="020B0506040303020004" pitchFamily="34" charset="0"/>
              </a:rPr>
              <a:t>Juist of onjuist ?</a:t>
            </a:r>
            <a:endParaRPr sz="5400" dirty="0">
              <a:latin typeface="Trade Gothic Next Cond" panose="020B0506040303020004" pitchFamily="34" charset="0"/>
            </a:endParaRPr>
          </a:p>
        </p:txBody>
      </p:sp>
      <p:pic>
        <p:nvPicPr>
          <p:cNvPr id="27" name="Afbeelding 26">
            <a:extLst>
              <a:ext uri="{FF2B5EF4-FFF2-40B4-BE49-F238E27FC236}">
                <a16:creationId xmlns:a16="http://schemas.microsoft.com/office/drawing/2014/main" id="{044EE46D-BDC8-264A-A678-0EC7EB7D90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6545" y="5854260"/>
            <a:ext cx="1543793" cy="73704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0AE9641-21DF-B847-A8EE-C73DA82A2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8" y="4687143"/>
            <a:ext cx="2200847" cy="2206943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E29ABEA-619F-E328-D218-D0D9F4BCC2DD}"/>
              </a:ext>
            </a:extLst>
          </p:cNvPr>
          <p:cNvSpPr txBox="1"/>
          <p:nvPr/>
        </p:nvSpPr>
        <p:spPr>
          <a:xfrm>
            <a:off x="914401" y="3087666"/>
            <a:ext cx="766940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5400" b="1" dirty="0">
                <a:solidFill>
                  <a:srgbClr val="1A2C54"/>
                </a:solidFill>
                <a:latin typeface="Trade Gothic Next Cond" panose="020B0506040303020004" pitchFamily="34" charset="0"/>
                <a:ea typeface="+mj-ea"/>
              </a:rPr>
              <a:t>“Teken kunnen overal op het lichaam bijten.”</a:t>
            </a:r>
          </a:p>
        </p:txBody>
      </p:sp>
      <p:pic>
        <p:nvPicPr>
          <p:cNvPr id="1026" name="Picture 2" descr="Op 'zwarte lijst' bij niet publiceren verkiezingsuitslag - Gemeente.nu">
            <a:extLst>
              <a:ext uri="{FF2B5EF4-FFF2-40B4-BE49-F238E27FC236}">
                <a16:creationId xmlns:a16="http://schemas.microsoft.com/office/drawing/2014/main" id="{AE634958-F31D-F134-431F-590D5B11D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32" b="89032" l="6462" r="93231">
                        <a14:foregroundMark x1="33231" y1="10968" x2="15385" y2="18065"/>
                        <a14:foregroundMark x1="15385" y1="18065" x2="12923" y2="23871"/>
                        <a14:foregroundMark x1="20000" y1="44516" x2="26769" y2="60000"/>
                        <a14:foregroundMark x1="6462" y1="38710" x2="6462" y2="56129"/>
                        <a14:foregroundMark x1="60615" y1="21290" x2="56923" y2="45161"/>
                        <a14:foregroundMark x1="92615" y1="42581" x2="93231" y2="5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921" y="602286"/>
            <a:ext cx="2617899" cy="124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C3BD299-C424-E6AF-C607-840202022B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0246" y="266699"/>
            <a:ext cx="926672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85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hoek 27">
            <a:extLst>
              <a:ext uri="{FF2B5EF4-FFF2-40B4-BE49-F238E27FC236}">
                <a16:creationId xmlns:a16="http://schemas.microsoft.com/office/drawing/2014/main" id="{FE4A036D-24E4-BF46-8541-E7FB463B9D54}"/>
              </a:ext>
            </a:extLst>
          </p:cNvPr>
          <p:cNvSpPr/>
          <p:nvPr/>
        </p:nvSpPr>
        <p:spPr>
          <a:xfrm>
            <a:off x="-8597" y="0"/>
            <a:ext cx="9161194" cy="3505200"/>
          </a:xfrm>
          <a:custGeom>
            <a:avLst/>
            <a:gdLst>
              <a:gd name="connsiteX0" fmla="*/ 0 w 18304457"/>
              <a:gd name="connsiteY0" fmla="*/ 0 h 5812790"/>
              <a:gd name="connsiteX1" fmla="*/ 18304457 w 18304457"/>
              <a:gd name="connsiteY1" fmla="*/ 0 h 5812790"/>
              <a:gd name="connsiteX2" fmla="*/ 18304457 w 18304457"/>
              <a:gd name="connsiteY2" fmla="*/ 5812790 h 5812790"/>
              <a:gd name="connsiteX3" fmla="*/ 0 w 18304457"/>
              <a:gd name="connsiteY3" fmla="*/ 5812790 h 5812790"/>
              <a:gd name="connsiteX4" fmla="*/ 0 w 18304457"/>
              <a:gd name="connsiteY4" fmla="*/ 0 h 5812790"/>
              <a:gd name="connsiteX0" fmla="*/ 0 w 18304457"/>
              <a:gd name="connsiteY0" fmla="*/ 0 h 5812790"/>
              <a:gd name="connsiteX1" fmla="*/ 18304457 w 18304457"/>
              <a:gd name="connsiteY1" fmla="*/ 0 h 5812790"/>
              <a:gd name="connsiteX2" fmla="*/ 18304457 w 18304457"/>
              <a:gd name="connsiteY2" fmla="*/ 5812790 h 5812790"/>
              <a:gd name="connsiteX3" fmla="*/ 0 w 18304457"/>
              <a:gd name="connsiteY3" fmla="*/ 4091566 h 5812790"/>
              <a:gd name="connsiteX4" fmla="*/ 0 w 18304457"/>
              <a:gd name="connsiteY4" fmla="*/ 0 h 5812790"/>
              <a:gd name="connsiteX0" fmla="*/ 17930 w 18322387"/>
              <a:gd name="connsiteY0" fmla="*/ 0 h 5812790"/>
              <a:gd name="connsiteX1" fmla="*/ 18322387 w 18322387"/>
              <a:gd name="connsiteY1" fmla="*/ 0 h 5812790"/>
              <a:gd name="connsiteX2" fmla="*/ 18322387 w 18322387"/>
              <a:gd name="connsiteY2" fmla="*/ 5812790 h 5812790"/>
              <a:gd name="connsiteX3" fmla="*/ 0 w 18322387"/>
              <a:gd name="connsiteY3" fmla="*/ 5256978 h 5812790"/>
              <a:gd name="connsiteX4" fmla="*/ 17930 w 18322387"/>
              <a:gd name="connsiteY4" fmla="*/ 0 h 5812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22387" h="5812790">
                <a:moveTo>
                  <a:pt x="17930" y="0"/>
                </a:moveTo>
                <a:lnTo>
                  <a:pt x="18322387" y="0"/>
                </a:lnTo>
                <a:lnTo>
                  <a:pt x="18322387" y="5812790"/>
                </a:lnTo>
                <a:lnTo>
                  <a:pt x="0" y="5256978"/>
                </a:lnTo>
                <a:cubicBezTo>
                  <a:pt x="5977" y="3504652"/>
                  <a:pt x="11953" y="1752326"/>
                  <a:pt x="17930" y="0"/>
                </a:cubicBezTo>
                <a:close/>
              </a:path>
            </a:pathLst>
          </a:custGeom>
          <a:solidFill>
            <a:srgbClr val="FFD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450"/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381000" y="829390"/>
            <a:ext cx="5867400" cy="707181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6350" marR="2540">
              <a:lnSpc>
                <a:spcPts val="4250"/>
              </a:lnSpc>
              <a:spcBef>
                <a:spcPts val="700"/>
              </a:spcBef>
              <a:tabLst>
                <a:tab pos="874395" algn="l"/>
                <a:tab pos="1556385" algn="l"/>
              </a:tabLst>
            </a:pPr>
            <a:r>
              <a:rPr lang="nl-NL" sz="6600" dirty="0">
                <a:latin typeface="Trade Gothic Next Cond" panose="020B0506040303020004" pitchFamily="34" charset="0"/>
              </a:rPr>
              <a:t>Juist !</a:t>
            </a:r>
            <a:endParaRPr sz="6600" dirty="0">
              <a:latin typeface="Trade Gothic Next Cond" panose="020B0506040303020004" pitchFamily="34" charset="0"/>
            </a:endParaRPr>
          </a:p>
        </p:txBody>
      </p:sp>
      <p:pic>
        <p:nvPicPr>
          <p:cNvPr id="27" name="Afbeelding 26">
            <a:extLst>
              <a:ext uri="{FF2B5EF4-FFF2-40B4-BE49-F238E27FC236}">
                <a16:creationId xmlns:a16="http://schemas.microsoft.com/office/drawing/2014/main" id="{044EE46D-BDC8-264A-A678-0EC7EB7D90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6545" y="5854260"/>
            <a:ext cx="1543793" cy="73704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0AE9641-21DF-B847-A8EE-C73DA82A2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6199" y="4953000"/>
            <a:ext cx="2200847" cy="2206943"/>
          </a:xfrm>
          <a:prstGeom prst="rect">
            <a:avLst/>
          </a:prstGeom>
        </p:spPr>
      </p:pic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8C46567C-642A-79B0-8A16-DD6A081627BB}"/>
              </a:ext>
            </a:extLst>
          </p:cNvPr>
          <p:cNvSpPr txBox="1">
            <a:spLocks/>
          </p:cNvSpPr>
          <p:nvPr/>
        </p:nvSpPr>
        <p:spPr>
          <a:xfrm>
            <a:off x="29166" y="2198801"/>
            <a:ext cx="5266397" cy="480853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>
            <a:lvl1pPr marL="0">
              <a:defRPr sz="2700" b="0" i="0">
                <a:solidFill>
                  <a:srgbClr val="1A2C54"/>
                </a:solidFill>
                <a:latin typeface="TradeGothicNextLTPro-Cn"/>
                <a:ea typeface="+mn-ea"/>
                <a:cs typeface="TradeGothicNextLTPro-Cn"/>
              </a:defRPr>
            </a:lvl1pPr>
            <a:lvl2pPr marL="228600">
              <a:defRPr>
                <a:latin typeface="+mn-lt"/>
                <a:ea typeface="+mn-ea"/>
                <a:cs typeface="+mn-cs"/>
              </a:defRPr>
            </a:lvl2pPr>
            <a:lvl3pPr marL="457200">
              <a:defRPr>
                <a:latin typeface="+mn-lt"/>
                <a:ea typeface="+mn-ea"/>
                <a:cs typeface="+mn-cs"/>
              </a:defRPr>
            </a:lvl3pPr>
            <a:lvl4pPr marL="685800">
              <a:defRPr>
                <a:latin typeface="+mn-lt"/>
                <a:ea typeface="+mn-ea"/>
                <a:cs typeface="+mn-cs"/>
              </a:defRPr>
            </a:lvl4pPr>
            <a:lvl5pPr marL="914400">
              <a:defRPr>
                <a:latin typeface="+mn-lt"/>
                <a:ea typeface="+mn-ea"/>
                <a:cs typeface="+mn-cs"/>
              </a:defRPr>
            </a:lvl5pPr>
            <a:lvl6pPr marL="1143000">
              <a:defRPr>
                <a:latin typeface="+mn-lt"/>
                <a:ea typeface="+mn-ea"/>
                <a:cs typeface="+mn-cs"/>
              </a:defRPr>
            </a:lvl6pPr>
            <a:lvl7pPr marL="1371600">
              <a:defRPr>
                <a:latin typeface="+mn-lt"/>
                <a:ea typeface="+mn-ea"/>
                <a:cs typeface="+mn-cs"/>
              </a:defRPr>
            </a:lvl7pPr>
            <a:lvl8pPr marL="1600200">
              <a:defRPr>
                <a:latin typeface="+mn-lt"/>
                <a:ea typeface="+mn-ea"/>
                <a:cs typeface="+mn-cs"/>
              </a:defRPr>
            </a:lvl8pPr>
            <a:lvl9pPr marL="1828800">
              <a:defRPr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lnSpc>
                <a:spcPct val="150000"/>
              </a:lnSpc>
            </a:pPr>
            <a:r>
              <a:rPr lang="nl-NL" sz="2400" b="1" dirty="0">
                <a:latin typeface="Trade Gothic Next Cond" panose="020B0506040303020004" pitchFamily="34" charset="0"/>
                <a:ea typeface="+mj-ea"/>
                <a:cs typeface="+mn-cs"/>
              </a:rPr>
              <a:t>Teken kunnen overal op het lichaam bijten.</a:t>
            </a:r>
          </a:p>
          <a:p>
            <a:pPr algn="ctr" defTabSz="914400">
              <a:lnSpc>
                <a:spcPct val="150000"/>
              </a:lnSpc>
            </a:pPr>
            <a:endParaRPr lang="nl-NL" sz="2400" kern="0" dirty="0"/>
          </a:p>
          <a:p>
            <a:pPr algn="ctr" defTabSz="914400">
              <a:lnSpc>
                <a:spcPct val="150000"/>
              </a:lnSpc>
            </a:pPr>
            <a:r>
              <a:rPr lang="nl-NL" sz="2400" b="1" dirty="0">
                <a:latin typeface="Trade Gothic Next Cond" panose="020B0506040303020004" pitchFamily="34" charset="0"/>
                <a:ea typeface="+mj-ea"/>
                <a:cs typeface="+mn-cs"/>
              </a:rPr>
              <a:t>Bij voorkeur verstoppen ze zich op warme plekjes zoals tussen je benen, aan de achterkant van jouw knieën, onder jouw armen, tussen je billen en bij je haar.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FC91FFF-949C-FEB1-75D2-B93317FC775D}"/>
              </a:ext>
            </a:extLst>
          </p:cNvPr>
          <p:cNvSpPr txBox="1"/>
          <p:nvPr/>
        </p:nvSpPr>
        <p:spPr>
          <a:xfrm>
            <a:off x="6765583" y="5728947"/>
            <a:ext cx="879231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050" dirty="0"/>
              <a:t>Bron: RIVM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B1BDB47-84E0-E81F-0141-2DE14E01CF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3326" y="1704468"/>
            <a:ext cx="3658617" cy="40244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2" descr="Op 'zwarte lijst' bij niet publiceren verkiezingsuitslag - Gemeente.nu">
            <a:extLst>
              <a:ext uri="{FF2B5EF4-FFF2-40B4-BE49-F238E27FC236}">
                <a16:creationId xmlns:a16="http://schemas.microsoft.com/office/drawing/2014/main" id="{ABB1D068-AA33-A412-C204-FE6A37913C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32" b="89032" l="6462" r="93231">
                        <a14:foregroundMark x1="33231" y1="10968" x2="15385" y2="18065"/>
                        <a14:foregroundMark x1="15385" y1="18065" x2="12923" y2="23871"/>
                        <a14:foregroundMark x1="20000" y1="44516" x2="26769" y2="60000"/>
                        <a14:foregroundMark x1="6462" y1="38710" x2="6462" y2="56129"/>
                        <a14:foregroundMark x1="60615" y1="21290" x2="56923" y2="45161"/>
                        <a14:foregroundMark x1="92615" y1="42581" x2="93231" y2="5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843"/>
          <a:stretch/>
        </p:blipFill>
        <p:spPr bwMode="auto">
          <a:xfrm>
            <a:off x="3373913" y="334942"/>
            <a:ext cx="1286879" cy="124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9CA25C42-0FEA-3835-B39E-5B7DB02D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0966" y="266699"/>
            <a:ext cx="926672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79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hoek 27">
            <a:extLst>
              <a:ext uri="{FF2B5EF4-FFF2-40B4-BE49-F238E27FC236}">
                <a16:creationId xmlns:a16="http://schemas.microsoft.com/office/drawing/2014/main" id="{FE4A036D-24E4-BF46-8541-E7FB463B9D54}"/>
              </a:ext>
            </a:extLst>
          </p:cNvPr>
          <p:cNvSpPr/>
          <p:nvPr/>
        </p:nvSpPr>
        <p:spPr>
          <a:xfrm>
            <a:off x="-19556" y="-1"/>
            <a:ext cx="9161194" cy="2906395"/>
          </a:xfrm>
          <a:custGeom>
            <a:avLst/>
            <a:gdLst>
              <a:gd name="connsiteX0" fmla="*/ 0 w 18304457"/>
              <a:gd name="connsiteY0" fmla="*/ 0 h 5812790"/>
              <a:gd name="connsiteX1" fmla="*/ 18304457 w 18304457"/>
              <a:gd name="connsiteY1" fmla="*/ 0 h 5812790"/>
              <a:gd name="connsiteX2" fmla="*/ 18304457 w 18304457"/>
              <a:gd name="connsiteY2" fmla="*/ 5812790 h 5812790"/>
              <a:gd name="connsiteX3" fmla="*/ 0 w 18304457"/>
              <a:gd name="connsiteY3" fmla="*/ 5812790 h 5812790"/>
              <a:gd name="connsiteX4" fmla="*/ 0 w 18304457"/>
              <a:gd name="connsiteY4" fmla="*/ 0 h 5812790"/>
              <a:gd name="connsiteX0" fmla="*/ 0 w 18304457"/>
              <a:gd name="connsiteY0" fmla="*/ 0 h 5812790"/>
              <a:gd name="connsiteX1" fmla="*/ 18304457 w 18304457"/>
              <a:gd name="connsiteY1" fmla="*/ 0 h 5812790"/>
              <a:gd name="connsiteX2" fmla="*/ 18304457 w 18304457"/>
              <a:gd name="connsiteY2" fmla="*/ 5812790 h 5812790"/>
              <a:gd name="connsiteX3" fmla="*/ 0 w 18304457"/>
              <a:gd name="connsiteY3" fmla="*/ 4091566 h 5812790"/>
              <a:gd name="connsiteX4" fmla="*/ 0 w 18304457"/>
              <a:gd name="connsiteY4" fmla="*/ 0 h 5812790"/>
              <a:gd name="connsiteX0" fmla="*/ 17930 w 18322387"/>
              <a:gd name="connsiteY0" fmla="*/ 0 h 5812790"/>
              <a:gd name="connsiteX1" fmla="*/ 18322387 w 18322387"/>
              <a:gd name="connsiteY1" fmla="*/ 0 h 5812790"/>
              <a:gd name="connsiteX2" fmla="*/ 18322387 w 18322387"/>
              <a:gd name="connsiteY2" fmla="*/ 5812790 h 5812790"/>
              <a:gd name="connsiteX3" fmla="*/ 0 w 18322387"/>
              <a:gd name="connsiteY3" fmla="*/ 5256978 h 5812790"/>
              <a:gd name="connsiteX4" fmla="*/ 17930 w 18322387"/>
              <a:gd name="connsiteY4" fmla="*/ 0 h 5812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22387" h="5812790">
                <a:moveTo>
                  <a:pt x="17930" y="0"/>
                </a:moveTo>
                <a:lnTo>
                  <a:pt x="18322387" y="0"/>
                </a:lnTo>
                <a:lnTo>
                  <a:pt x="18322387" y="5812790"/>
                </a:lnTo>
                <a:lnTo>
                  <a:pt x="0" y="5256978"/>
                </a:lnTo>
                <a:cubicBezTo>
                  <a:pt x="5977" y="3504652"/>
                  <a:pt x="11953" y="1752326"/>
                  <a:pt x="17930" y="0"/>
                </a:cubicBezTo>
                <a:close/>
              </a:path>
            </a:pathLst>
          </a:custGeom>
          <a:solidFill>
            <a:srgbClr val="FFD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450"/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381000" y="829390"/>
            <a:ext cx="5867400" cy="67012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6350" marR="2540">
              <a:lnSpc>
                <a:spcPts val="4250"/>
              </a:lnSpc>
              <a:spcBef>
                <a:spcPts val="700"/>
              </a:spcBef>
              <a:tabLst>
                <a:tab pos="874395" algn="l"/>
                <a:tab pos="1556385" algn="l"/>
              </a:tabLst>
            </a:pPr>
            <a:r>
              <a:rPr lang="nl-NL" sz="5400" dirty="0">
                <a:latin typeface="Trade Gothic Next Cond" panose="020B0506040303020004" pitchFamily="34" charset="0"/>
              </a:rPr>
              <a:t>Juist of onjuist ?</a:t>
            </a:r>
            <a:endParaRPr sz="5400" dirty="0">
              <a:latin typeface="Trade Gothic Next Cond" panose="020B0506040303020004" pitchFamily="34" charset="0"/>
            </a:endParaRPr>
          </a:p>
        </p:txBody>
      </p:sp>
      <p:pic>
        <p:nvPicPr>
          <p:cNvPr id="27" name="Afbeelding 26">
            <a:extLst>
              <a:ext uri="{FF2B5EF4-FFF2-40B4-BE49-F238E27FC236}">
                <a16:creationId xmlns:a16="http://schemas.microsoft.com/office/drawing/2014/main" id="{044EE46D-BDC8-264A-A678-0EC7EB7D90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6545" y="5854260"/>
            <a:ext cx="1543793" cy="73704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0AE9641-21DF-B847-A8EE-C73DA82A2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8" y="4687143"/>
            <a:ext cx="2200847" cy="2206943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E29ABEA-619F-E328-D218-D0D9F4BCC2DD}"/>
              </a:ext>
            </a:extLst>
          </p:cNvPr>
          <p:cNvSpPr txBox="1"/>
          <p:nvPr/>
        </p:nvSpPr>
        <p:spPr>
          <a:xfrm>
            <a:off x="425598" y="2924555"/>
            <a:ext cx="766940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5400" b="1" dirty="0">
                <a:solidFill>
                  <a:srgbClr val="1A2C54"/>
                </a:solidFill>
                <a:latin typeface="Trade Gothic Next Cond" panose="020B0506040303020004" pitchFamily="34" charset="0"/>
                <a:ea typeface="+mj-ea"/>
              </a:rPr>
              <a:t>“Na het buitenspelen in de natuur moet ik mijzelf controleren op teken.”</a:t>
            </a:r>
          </a:p>
        </p:txBody>
      </p:sp>
      <p:pic>
        <p:nvPicPr>
          <p:cNvPr id="1026" name="Picture 2" descr="Op 'zwarte lijst' bij niet publiceren verkiezingsuitslag - Gemeente.nu">
            <a:extLst>
              <a:ext uri="{FF2B5EF4-FFF2-40B4-BE49-F238E27FC236}">
                <a16:creationId xmlns:a16="http://schemas.microsoft.com/office/drawing/2014/main" id="{AE634958-F31D-F134-431F-590D5B11D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32" b="89032" l="6462" r="93231">
                        <a14:foregroundMark x1="33231" y1="10968" x2="15385" y2="18065"/>
                        <a14:foregroundMark x1="15385" y1="18065" x2="12923" y2="23871"/>
                        <a14:foregroundMark x1="20000" y1="44516" x2="26769" y2="60000"/>
                        <a14:foregroundMark x1="6462" y1="38710" x2="6462" y2="56129"/>
                        <a14:foregroundMark x1="60615" y1="21290" x2="56923" y2="45161"/>
                        <a14:foregroundMark x1="92615" y1="42581" x2="93231" y2="5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921" y="602286"/>
            <a:ext cx="2617899" cy="124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8C2B00F-AA26-D0E0-E5CF-5D94746EFA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8441" y="266699"/>
            <a:ext cx="926672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130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hoek 27">
            <a:extLst>
              <a:ext uri="{FF2B5EF4-FFF2-40B4-BE49-F238E27FC236}">
                <a16:creationId xmlns:a16="http://schemas.microsoft.com/office/drawing/2014/main" id="{FE4A036D-24E4-BF46-8541-E7FB463B9D54}"/>
              </a:ext>
            </a:extLst>
          </p:cNvPr>
          <p:cNvSpPr/>
          <p:nvPr/>
        </p:nvSpPr>
        <p:spPr>
          <a:xfrm>
            <a:off x="-17194" y="0"/>
            <a:ext cx="9161194" cy="2286000"/>
          </a:xfrm>
          <a:custGeom>
            <a:avLst/>
            <a:gdLst>
              <a:gd name="connsiteX0" fmla="*/ 0 w 18304457"/>
              <a:gd name="connsiteY0" fmla="*/ 0 h 5812790"/>
              <a:gd name="connsiteX1" fmla="*/ 18304457 w 18304457"/>
              <a:gd name="connsiteY1" fmla="*/ 0 h 5812790"/>
              <a:gd name="connsiteX2" fmla="*/ 18304457 w 18304457"/>
              <a:gd name="connsiteY2" fmla="*/ 5812790 h 5812790"/>
              <a:gd name="connsiteX3" fmla="*/ 0 w 18304457"/>
              <a:gd name="connsiteY3" fmla="*/ 5812790 h 5812790"/>
              <a:gd name="connsiteX4" fmla="*/ 0 w 18304457"/>
              <a:gd name="connsiteY4" fmla="*/ 0 h 5812790"/>
              <a:gd name="connsiteX0" fmla="*/ 0 w 18304457"/>
              <a:gd name="connsiteY0" fmla="*/ 0 h 5812790"/>
              <a:gd name="connsiteX1" fmla="*/ 18304457 w 18304457"/>
              <a:gd name="connsiteY1" fmla="*/ 0 h 5812790"/>
              <a:gd name="connsiteX2" fmla="*/ 18304457 w 18304457"/>
              <a:gd name="connsiteY2" fmla="*/ 5812790 h 5812790"/>
              <a:gd name="connsiteX3" fmla="*/ 0 w 18304457"/>
              <a:gd name="connsiteY3" fmla="*/ 4091566 h 5812790"/>
              <a:gd name="connsiteX4" fmla="*/ 0 w 18304457"/>
              <a:gd name="connsiteY4" fmla="*/ 0 h 5812790"/>
              <a:gd name="connsiteX0" fmla="*/ 17930 w 18322387"/>
              <a:gd name="connsiteY0" fmla="*/ 0 h 5812790"/>
              <a:gd name="connsiteX1" fmla="*/ 18322387 w 18322387"/>
              <a:gd name="connsiteY1" fmla="*/ 0 h 5812790"/>
              <a:gd name="connsiteX2" fmla="*/ 18322387 w 18322387"/>
              <a:gd name="connsiteY2" fmla="*/ 5812790 h 5812790"/>
              <a:gd name="connsiteX3" fmla="*/ 0 w 18322387"/>
              <a:gd name="connsiteY3" fmla="*/ 5256978 h 5812790"/>
              <a:gd name="connsiteX4" fmla="*/ 17930 w 18322387"/>
              <a:gd name="connsiteY4" fmla="*/ 0 h 5812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22387" h="5812790">
                <a:moveTo>
                  <a:pt x="17930" y="0"/>
                </a:moveTo>
                <a:lnTo>
                  <a:pt x="18322387" y="0"/>
                </a:lnTo>
                <a:lnTo>
                  <a:pt x="18322387" y="5812790"/>
                </a:lnTo>
                <a:lnTo>
                  <a:pt x="0" y="5256978"/>
                </a:lnTo>
                <a:cubicBezTo>
                  <a:pt x="5977" y="3504652"/>
                  <a:pt x="11953" y="1752326"/>
                  <a:pt x="17930" y="0"/>
                </a:cubicBezTo>
                <a:close/>
              </a:path>
            </a:pathLst>
          </a:custGeom>
          <a:solidFill>
            <a:srgbClr val="FFD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450"/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381000" y="829390"/>
            <a:ext cx="5867400" cy="707181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6350" marR="2540">
              <a:lnSpc>
                <a:spcPts val="4250"/>
              </a:lnSpc>
              <a:spcBef>
                <a:spcPts val="700"/>
              </a:spcBef>
              <a:tabLst>
                <a:tab pos="874395" algn="l"/>
                <a:tab pos="1556385" algn="l"/>
              </a:tabLst>
            </a:pPr>
            <a:r>
              <a:rPr lang="nl-NL" sz="6600" dirty="0">
                <a:latin typeface="Trade Gothic Next Cond" panose="020B0506040303020004" pitchFamily="34" charset="0"/>
              </a:rPr>
              <a:t>Juist !</a:t>
            </a:r>
            <a:endParaRPr sz="6600" dirty="0">
              <a:latin typeface="Trade Gothic Next Cond" panose="020B0506040303020004" pitchFamily="34" charset="0"/>
            </a:endParaRPr>
          </a:p>
        </p:txBody>
      </p:sp>
      <p:pic>
        <p:nvPicPr>
          <p:cNvPr id="27" name="Afbeelding 26">
            <a:extLst>
              <a:ext uri="{FF2B5EF4-FFF2-40B4-BE49-F238E27FC236}">
                <a16:creationId xmlns:a16="http://schemas.microsoft.com/office/drawing/2014/main" id="{044EE46D-BDC8-264A-A678-0EC7EB7D90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6545" y="5854260"/>
            <a:ext cx="1543793" cy="73704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0AE9641-21DF-B847-A8EE-C73DA82A2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6199" y="4953000"/>
            <a:ext cx="2200847" cy="2206943"/>
          </a:xfrm>
          <a:prstGeom prst="rect">
            <a:avLst/>
          </a:prstGeom>
        </p:spPr>
      </p:pic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8C46567C-642A-79B0-8A16-DD6A081627BB}"/>
              </a:ext>
            </a:extLst>
          </p:cNvPr>
          <p:cNvSpPr txBox="1">
            <a:spLocks/>
          </p:cNvSpPr>
          <p:nvPr/>
        </p:nvSpPr>
        <p:spPr>
          <a:xfrm>
            <a:off x="185706" y="2620941"/>
            <a:ext cx="8695397" cy="243988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92500" lnSpcReduction="10000"/>
          </a:bodyPr>
          <a:lstStyle>
            <a:lvl1pPr marL="0">
              <a:defRPr sz="2700" b="0" i="0">
                <a:solidFill>
                  <a:srgbClr val="1A2C54"/>
                </a:solidFill>
                <a:latin typeface="TradeGothicNextLTPro-Cn"/>
                <a:ea typeface="+mn-ea"/>
                <a:cs typeface="TradeGothicNextLTPro-Cn"/>
              </a:defRPr>
            </a:lvl1pPr>
            <a:lvl2pPr marL="228600">
              <a:defRPr>
                <a:latin typeface="+mn-lt"/>
                <a:ea typeface="+mn-ea"/>
                <a:cs typeface="+mn-cs"/>
              </a:defRPr>
            </a:lvl2pPr>
            <a:lvl3pPr marL="457200">
              <a:defRPr>
                <a:latin typeface="+mn-lt"/>
                <a:ea typeface="+mn-ea"/>
                <a:cs typeface="+mn-cs"/>
              </a:defRPr>
            </a:lvl3pPr>
            <a:lvl4pPr marL="685800">
              <a:defRPr>
                <a:latin typeface="+mn-lt"/>
                <a:ea typeface="+mn-ea"/>
                <a:cs typeface="+mn-cs"/>
              </a:defRPr>
            </a:lvl4pPr>
            <a:lvl5pPr marL="914400">
              <a:defRPr>
                <a:latin typeface="+mn-lt"/>
                <a:ea typeface="+mn-ea"/>
                <a:cs typeface="+mn-cs"/>
              </a:defRPr>
            </a:lvl5pPr>
            <a:lvl6pPr marL="1143000">
              <a:defRPr>
                <a:latin typeface="+mn-lt"/>
                <a:ea typeface="+mn-ea"/>
                <a:cs typeface="+mn-cs"/>
              </a:defRPr>
            </a:lvl6pPr>
            <a:lvl7pPr marL="1371600">
              <a:defRPr>
                <a:latin typeface="+mn-lt"/>
                <a:ea typeface="+mn-ea"/>
                <a:cs typeface="+mn-cs"/>
              </a:defRPr>
            </a:lvl7pPr>
            <a:lvl8pPr marL="1600200">
              <a:defRPr>
                <a:latin typeface="+mn-lt"/>
                <a:ea typeface="+mn-ea"/>
                <a:cs typeface="+mn-cs"/>
              </a:defRPr>
            </a:lvl8pPr>
            <a:lvl9pPr marL="1828800">
              <a:defRPr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lnSpc>
                <a:spcPct val="150000"/>
              </a:lnSpc>
            </a:pPr>
            <a:r>
              <a:rPr lang="nl-NL" sz="4000" b="1" dirty="0">
                <a:latin typeface="Trade Gothic Next Cond" panose="020B0506040303020004" pitchFamily="34" charset="0"/>
                <a:ea typeface="+mj-ea"/>
                <a:cs typeface="+mn-cs"/>
              </a:rPr>
              <a:t>Na het buitenspelen in de natuur moet ik mijzelf altijd controleren op teken of iemand vragen dat voor me te doen.</a:t>
            </a:r>
          </a:p>
        </p:txBody>
      </p:sp>
      <p:pic>
        <p:nvPicPr>
          <p:cNvPr id="5" name="Picture 2" descr="Op 'zwarte lijst' bij niet publiceren verkiezingsuitslag - Gemeente.nu">
            <a:extLst>
              <a:ext uri="{FF2B5EF4-FFF2-40B4-BE49-F238E27FC236}">
                <a16:creationId xmlns:a16="http://schemas.microsoft.com/office/drawing/2014/main" id="{38C6B07A-31F0-82B4-4AAC-36C2E1212F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32" b="89032" l="6462" r="93231">
                        <a14:foregroundMark x1="33231" y1="10968" x2="15385" y2="18065"/>
                        <a14:foregroundMark x1="15385" y1="18065" x2="12923" y2="23871"/>
                        <a14:foregroundMark x1="20000" y1="44516" x2="26769" y2="60000"/>
                        <a14:foregroundMark x1="6462" y1="38710" x2="6462" y2="56129"/>
                        <a14:foregroundMark x1="60615" y1="21290" x2="56923" y2="45161"/>
                        <a14:foregroundMark x1="92615" y1="42581" x2="93231" y2="5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843"/>
          <a:stretch/>
        </p:blipFill>
        <p:spPr bwMode="auto">
          <a:xfrm>
            <a:off x="3373913" y="334942"/>
            <a:ext cx="1286879" cy="124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E3FEACF-0E97-50F8-5B93-1AD03BCA6B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333" t="50000" r="28333" b="16897"/>
          <a:stretch/>
        </p:blipFill>
        <p:spPr>
          <a:xfrm>
            <a:off x="3581400" y="4953000"/>
            <a:ext cx="1676400" cy="18288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FEA1449-13F3-28E7-A41A-146738743F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4431" y="266699"/>
            <a:ext cx="926672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328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hoek 27">
            <a:extLst>
              <a:ext uri="{FF2B5EF4-FFF2-40B4-BE49-F238E27FC236}">
                <a16:creationId xmlns:a16="http://schemas.microsoft.com/office/drawing/2014/main" id="{FE4A036D-24E4-BF46-8541-E7FB463B9D54}"/>
              </a:ext>
            </a:extLst>
          </p:cNvPr>
          <p:cNvSpPr/>
          <p:nvPr/>
        </p:nvSpPr>
        <p:spPr>
          <a:xfrm>
            <a:off x="-19556" y="-1"/>
            <a:ext cx="9161194" cy="2906395"/>
          </a:xfrm>
          <a:custGeom>
            <a:avLst/>
            <a:gdLst>
              <a:gd name="connsiteX0" fmla="*/ 0 w 18304457"/>
              <a:gd name="connsiteY0" fmla="*/ 0 h 5812790"/>
              <a:gd name="connsiteX1" fmla="*/ 18304457 w 18304457"/>
              <a:gd name="connsiteY1" fmla="*/ 0 h 5812790"/>
              <a:gd name="connsiteX2" fmla="*/ 18304457 w 18304457"/>
              <a:gd name="connsiteY2" fmla="*/ 5812790 h 5812790"/>
              <a:gd name="connsiteX3" fmla="*/ 0 w 18304457"/>
              <a:gd name="connsiteY3" fmla="*/ 5812790 h 5812790"/>
              <a:gd name="connsiteX4" fmla="*/ 0 w 18304457"/>
              <a:gd name="connsiteY4" fmla="*/ 0 h 5812790"/>
              <a:gd name="connsiteX0" fmla="*/ 0 w 18304457"/>
              <a:gd name="connsiteY0" fmla="*/ 0 h 5812790"/>
              <a:gd name="connsiteX1" fmla="*/ 18304457 w 18304457"/>
              <a:gd name="connsiteY1" fmla="*/ 0 h 5812790"/>
              <a:gd name="connsiteX2" fmla="*/ 18304457 w 18304457"/>
              <a:gd name="connsiteY2" fmla="*/ 5812790 h 5812790"/>
              <a:gd name="connsiteX3" fmla="*/ 0 w 18304457"/>
              <a:gd name="connsiteY3" fmla="*/ 4091566 h 5812790"/>
              <a:gd name="connsiteX4" fmla="*/ 0 w 18304457"/>
              <a:gd name="connsiteY4" fmla="*/ 0 h 5812790"/>
              <a:gd name="connsiteX0" fmla="*/ 17930 w 18322387"/>
              <a:gd name="connsiteY0" fmla="*/ 0 h 5812790"/>
              <a:gd name="connsiteX1" fmla="*/ 18322387 w 18322387"/>
              <a:gd name="connsiteY1" fmla="*/ 0 h 5812790"/>
              <a:gd name="connsiteX2" fmla="*/ 18322387 w 18322387"/>
              <a:gd name="connsiteY2" fmla="*/ 5812790 h 5812790"/>
              <a:gd name="connsiteX3" fmla="*/ 0 w 18322387"/>
              <a:gd name="connsiteY3" fmla="*/ 5256978 h 5812790"/>
              <a:gd name="connsiteX4" fmla="*/ 17930 w 18322387"/>
              <a:gd name="connsiteY4" fmla="*/ 0 h 5812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22387" h="5812790">
                <a:moveTo>
                  <a:pt x="17930" y="0"/>
                </a:moveTo>
                <a:lnTo>
                  <a:pt x="18322387" y="0"/>
                </a:lnTo>
                <a:lnTo>
                  <a:pt x="18322387" y="5812790"/>
                </a:lnTo>
                <a:lnTo>
                  <a:pt x="0" y="5256978"/>
                </a:lnTo>
                <a:cubicBezTo>
                  <a:pt x="5977" y="3504652"/>
                  <a:pt x="11953" y="1752326"/>
                  <a:pt x="17930" y="0"/>
                </a:cubicBezTo>
                <a:close/>
              </a:path>
            </a:pathLst>
          </a:custGeom>
          <a:solidFill>
            <a:srgbClr val="FFD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450"/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381000" y="829390"/>
            <a:ext cx="5867400" cy="67012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6350" marR="2540">
              <a:lnSpc>
                <a:spcPts val="4250"/>
              </a:lnSpc>
              <a:spcBef>
                <a:spcPts val="700"/>
              </a:spcBef>
              <a:tabLst>
                <a:tab pos="874395" algn="l"/>
                <a:tab pos="1556385" algn="l"/>
              </a:tabLst>
            </a:pPr>
            <a:r>
              <a:rPr lang="nl-NL" sz="5400" dirty="0">
                <a:latin typeface="Trade Gothic Next Cond" panose="020B0506040303020004" pitchFamily="34" charset="0"/>
              </a:rPr>
              <a:t>Juist of onjuist ?</a:t>
            </a:r>
            <a:endParaRPr sz="5400" dirty="0">
              <a:latin typeface="Trade Gothic Next Cond" panose="020B0506040303020004" pitchFamily="34" charset="0"/>
            </a:endParaRPr>
          </a:p>
        </p:txBody>
      </p:sp>
      <p:pic>
        <p:nvPicPr>
          <p:cNvPr id="27" name="Afbeelding 26">
            <a:extLst>
              <a:ext uri="{FF2B5EF4-FFF2-40B4-BE49-F238E27FC236}">
                <a16:creationId xmlns:a16="http://schemas.microsoft.com/office/drawing/2014/main" id="{044EE46D-BDC8-264A-A678-0EC7EB7D90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6545" y="5854260"/>
            <a:ext cx="1543793" cy="73704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0AE9641-21DF-B847-A8EE-C73DA82A2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8" y="4687143"/>
            <a:ext cx="2200847" cy="2206943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E29ABEA-619F-E328-D218-D0D9F4BCC2DD}"/>
              </a:ext>
            </a:extLst>
          </p:cNvPr>
          <p:cNvSpPr txBox="1"/>
          <p:nvPr/>
        </p:nvSpPr>
        <p:spPr>
          <a:xfrm>
            <a:off x="914401" y="3087666"/>
            <a:ext cx="766940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5400" b="1" dirty="0">
                <a:solidFill>
                  <a:srgbClr val="1A2C54"/>
                </a:solidFill>
                <a:latin typeface="Trade Gothic Next Cond" panose="020B0506040303020004" pitchFamily="34" charset="0"/>
                <a:ea typeface="+mj-ea"/>
              </a:rPr>
              <a:t>“Ik kan mij beschermen tegen een beet van een teek.”</a:t>
            </a:r>
          </a:p>
        </p:txBody>
      </p:sp>
      <p:pic>
        <p:nvPicPr>
          <p:cNvPr id="1026" name="Picture 2" descr="Op 'zwarte lijst' bij niet publiceren verkiezingsuitslag - Gemeente.nu">
            <a:extLst>
              <a:ext uri="{FF2B5EF4-FFF2-40B4-BE49-F238E27FC236}">
                <a16:creationId xmlns:a16="http://schemas.microsoft.com/office/drawing/2014/main" id="{AE634958-F31D-F134-431F-590D5B11D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32" b="89032" l="6462" r="93231">
                        <a14:foregroundMark x1="33231" y1="10968" x2="15385" y2="18065"/>
                        <a14:foregroundMark x1="15385" y1="18065" x2="12923" y2="23871"/>
                        <a14:foregroundMark x1="20000" y1="44516" x2="26769" y2="60000"/>
                        <a14:foregroundMark x1="6462" y1="38710" x2="6462" y2="56129"/>
                        <a14:foregroundMark x1="60615" y1="21290" x2="56923" y2="45161"/>
                        <a14:foregroundMark x1="92615" y1="42581" x2="93231" y2="5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921" y="602286"/>
            <a:ext cx="2617899" cy="124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2B3D806-9082-921D-78FE-44DCB486E8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333" t="29396" r="31667" b="40539"/>
          <a:stretch/>
        </p:blipFill>
        <p:spPr>
          <a:xfrm>
            <a:off x="3733800" y="4841992"/>
            <a:ext cx="1371600" cy="166093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CF81FAD-5BAC-115D-3820-94E6B032D7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2231" y="266699"/>
            <a:ext cx="926672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668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hoek 27">
            <a:extLst>
              <a:ext uri="{FF2B5EF4-FFF2-40B4-BE49-F238E27FC236}">
                <a16:creationId xmlns:a16="http://schemas.microsoft.com/office/drawing/2014/main" id="{FE4A036D-24E4-BF46-8541-E7FB463B9D54}"/>
              </a:ext>
            </a:extLst>
          </p:cNvPr>
          <p:cNvSpPr/>
          <p:nvPr/>
        </p:nvSpPr>
        <p:spPr>
          <a:xfrm>
            <a:off x="-17194" y="0"/>
            <a:ext cx="9161194" cy="2286000"/>
          </a:xfrm>
          <a:custGeom>
            <a:avLst/>
            <a:gdLst>
              <a:gd name="connsiteX0" fmla="*/ 0 w 18304457"/>
              <a:gd name="connsiteY0" fmla="*/ 0 h 5812790"/>
              <a:gd name="connsiteX1" fmla="*/ 18304457 w 18304457"/>
              <a:gd name="connsiteY1" fmla="*/ 0 h 5812790"/>
              <a:gd name="connsiteX2" fmla="*/ 18304457 w 18304457"/>
              <a:gd name="connsiteY2" fmla="*/ 5812790 h 5812790"/>
              <a:gd name="connsiteX3" fmla="*/ 0 w 18304457"/>
              <a:gd name="connsiteY3" fmla="*/ 5812790 h 5812790"/>
              <a:gd name="connsiteX4" fmla="*/ 0 w 18304457"/>
              <a:gd name="connsiteY4" fmla="*/ 0 h 5812790"/>
              <a:gd name="connsiteX0" fmla="*/ 0 w 18304457"/>
              <a:gd name="connsiteY0" fmla="*/ 0 h 5812790"/>
              <a:gd name="connsiteX1" fmla="*/ 18304457 w 18304457"/>
              <a:gd name="connsiteY1" fmla="*/ 0 h 5812790"/>
              <a:gd name="connsiteX2" fmla="*/ 18304457 w 18304457"/>
              <a:gd name="connsiteY2" fmla="*/ 5812790 h 5812790"/>
              <a:gd name="connsiteX3" fmla="*/ 0 w 18304457"/>
              <a:gd name="connsiteY3" fmla="*/ 4091566 h 5812790"/>
              <a:gd name="connsiteX4" fmla="*/ 0 w 18304457"/>
              <a:gd name="connsiteY4" fmla="*/ 0 h 5812790"/>
              <a:gd name="connsiteX0" fmla="*/ 17930 w 18322387"/>
              <a:gd name="connsiteY0" fmla="*/ 0 h 5812790"/>
              <a:gd name="connsiteX1" fmla="*/ 18322387 w 18322387"/>
              <a:gd name="connsiteY1" fmla="*/ 0 h 5812790"/>
              <a:gd name="connsiteX2" fmla="*/ 18322387 w 18322387"/>
              <a:gd name="connsiteY2" fmla="*/ 5812790 h 5812790"/>
              <a:gd name="connsiteX3" fmla="*/ 0 w 18322387"/>
              <a:gd name="connsiteY3" fmla="*/ 5256978 h 5812790"/>
              <a:gd name="connsiteX4" fmla="*/ 17930 w 18322387"/>
              <a:gd name="connsiteY4" fmla="*/ 0 h 5812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22387" h="5812790">
                <a:moveTo>
                  <a:pt x="17930" y="0"/>
                </a:moveTo>
                <a:lnTo>
                  <a:pt x="18322387" y="0"/>
                </a:lnTo>
                <a:lnTo>
                  <a:pt x="18322387" y="5812790"/>
                </a:lnTo>
                <a:lnTo>
                  <a:pt x="0" y="5256978"/>
                </a:lnTo>
                <a:cubicBezTo>
                  <a:pt x="5977" y="3504652"/>
                  <a:pt x="11953" y="1752326"/>
                  <a:pt x="17930" y="0"/>
                </a:cubicBezTo>
                <a:close/>
              </a:path>
            </a:pathLst>
          </a:custGeom>
          <a:solidFill>
            <a:srgbClr val="FFD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450"/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381000" y="829390"/>
            <a:ext cx="5867400" cy="707181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6350" marR="2540">
              <a:lnSpc>
                <a:spcPts val="4250"/>
              </a:lnSpc>
              <a:spcBef>
                <a:spcPts val="700"/>
              </a:spcBef>
              <a:tabLst>
                <a:tab pos="874395" algn="l"/>
                <a:tab pos="1556385" algn="l"/>
              </a:tabLst>
            </a:pPr>
            <a:r>
              <a:rPr lang="nl-NL" sz="6600" dirty="0">
                <a:latin typeface="Trade Gothic Next Cond" panose="020B0506040303020004" pitchFamily="34" charset="0"/>
              </a:rPr>
              <a:t>Juist !</a:t>
            </a:r>
            <a:endParaRPr sz="6600" dirty="0">
              <a:latin typeface="Trade Gothic Next Cond" panose="020B0506040303020004" pitchFamily="34" charset="0"/>
            </a:endParaRPr>
          </a:p>
        </p:txBody>
      </p:sp>
      <p:pic>
        <p:nvPicPr>
          <p:cNvPr id="27" name="Afbeelding 26">
            <a:extLst>
              <a:ext uri="{FF2B5EF4-FFF2-40B4-BE49-F238E27FC236}">
                <a16:creationId xmlns:a16="http://schemas.microsoft.com/office/drawing/2014/main" id="{044EE46D-BDC8-264A-A678-0EC7EB7D90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6545" y="5854260"/>
            <a:ext cx="1543793" cy="73704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0AE9641-21DF-B847-A8EE-C73DA82A2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6199" y="4953000"/>
            <a:ext cx="2200847" cy="2206943"/>
          </a:xfrm>
          <a:prstGeom prst="rect">
            <a:avLst/>
          </a:prstGeom>
        </p:spPr>
      </p:pic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8C46567C-642A-79B0-8A16-DD6A081627BB}"/>
              </a:ext>
            </a:extLst>
          </p:cNvPr>
          <p:cNvSpPr txBox="1">
            <a:spLocks/>
          </p:cNvSpPr>
          <p:nvPr/>
        </p:nvSpPr>
        <p:spPr>
          <a:xfrm>
            <a:off x="188551" y="2090703"/>
            <a:ext cx="8695397" cy="267659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>
            <a:lvl1pPr marL="0">
              <a:defRPr sz="2700" b="0" i="0">
                <a:solidFill>
                  <a:srgbClr val="1A2C54"/>
                </a:solidFill>
                <a:latin typeface="TradeGothicNextLTPro-Cn"/>
                <a:ea typeface="+mn-ea"/>
                <a:cs typeface="TradeGothicNextLTPro-Cn"/>
              </a:defRPr>
            </a:lvl1pPr>
            <a:lvl2pPr marL="228600">
              <a:defRPr>
                <a:latin typeface="+mn-lt"/>
                <a:ea typeface="+mn-ea"/>
                <a:cs typeface="+mn-cs"/>
              </a:defRPr>
            </a:lvl2pPr>
            <a:lvl3pPr marL="457200">
              <a:defRPr>
                <a:latin typeface="+mn-lt"/>
                <a:ea typeface="+mn-ea"/>
                <a:cs typeface="+mn-cs"/>
              </a:defRPr>
            </a:lvl3pPr>
            <a:lvl4pPr marL="685800">
              <a:defRPr>
                <a:latin typeface="+mn-lt"/>
                <a:ea typeface="+mn-ea"/>
                <a:cs typeface="+mn-cs"/>
              </a:defRPr>
            </a:lvl4pPr>
            <a:lvl5pPr marL="914400">
              <a:defRPr>
                <a:latin typeface="+mn-lt"/>
                <a:ea typeface="+mn-ea"/>
                <a:cs typeface="+mn-cs"/>
              </a:defRPr>
            </a:lvl5pPr>
            <a:lvl6pPr marL="1143000">
              <a:defRPr>
                <a:latin typeface="+mn-lt"/>
                <a:ea typeface="+mn-ea"/>
                <a:cs typeface="+mn-cs"/>
              </a:defRPr>
            </a:lvl6pPr>
            <a:lvl7pPr marL="1371600">
              <a:defRPr>
                <a:latin typeface="+mn-lt"/>
                <a:ea typeface="+mn-ea"/>
                <a:cs typeface="+mn-cs"/>
              </a:defRPr>
            </a:lvl7pPr>
            <a:lvl8pPr marL="1600200">
              <a:defRPr>
                <a:latin typeface="+mn-lt"/>
                <a:ea typeface="+mn-ea"/>
                <a:cs typeface="+mn-cs"/>
              </a:defRPr>
            </a:lvl8pPr>
            <a:lvl9pPr marL="1828800">
              <a:defRPr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lnSpc>
                <a:spcPct val="150000"/>
              </a:lnSpc>
            </a:pPr>
            <a:r>
              <a:rPr lang="nl-NL" sz="3200" b="1" dirty="0">
                <a:latin typeface="Trade Gothic Next Cond" panose="020B0506040303020004" pitchFamily="34" charset="0"/>
                <a:ea typeface="+mj-ea"/>
                <a:cs typeface="+mn-cs"/>
              </a:rPr>
              <a:t>Ik kan mij beschermen door:</a:t>
            </a:r>
          </a:p>
          <a:p>
            <a:pPr algn="ctr" defTabSz="914400">
              <a:lnSpc>
                <a:spcPct val="150000"/>
              </a:lnSpc>
            </a:pPr>
            <a:r>
              <a:rPr lang="nl-NL" sz="3200" b="1" dirty="0">
                <a:latin typeface="Trade Gothic Next Cond" panose="020B0506040303020004" pitchFamily="34" charset="0"/>
                <a:ea typeface="+mj-ea"/>
                <a:cs typeface="+mn-cs"/>
              </a:rPr>
              <a:t>Een lange broek te dragen en broek in sokken te doen.</a:t>
            </a:r>
          </a:p>
          <a:p>
            <a:pPr algn="ctr" defTabSz="914400">
              <a:lnSpc>
                <a:spcPct val="150000"/>
              </a:lnSpc>
            </a:pPr>
            <a:r>
              <a:rPr lang="nl-NL" sz="3200" b="1" dirty="0">
                <a:latin typeface="Trade Gothic Next Cond" panose="020B0506040303020004" pitchFamily="34" charset="0"/>
                <a:ea typeface="+mj-ea"/>
                <a:cs typeface="+mn-cs"/>
              </a:rPr>
              <a:t>Een zalf of spray te gebruiken met DEET.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5658B8E-DE67-0AB6-BD64-6D0905850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4376703"/>
            <a:ext cx="3042168" cy="2225233"/>
          </a:xfrm>
          <a:prstGeom prst="rect">
            <a:avLst/>
          </a:prstGeom>
        </p:spPr>
      </p:pic>
      <p:pic>
        <p:nvPicPr>
          <p:cNvPr id="5" name="Picture 2" descr="Op 'zwarte lijst' bij niet publiceren verkiezingsuitslag - Gemeente.nu">
            <a:extLst>
              <a:ext uri="{FF2B5EF4-FFF2-40B4-BE49-F238E27FC236}">
                <a16:creationId xmlns:a16="http://schemas.microsoft.com/office/drawing/2014/main" id="{AFA68DBF-E0CD-917C-E496-CBC940B834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32" b="89032" l="6462" r="93231">
                        <a14:foregroundMark x1="33231" y1="10968" x2="15385" y2="18065"/>
                        <a14:foregroundMark x1="15385" y1="18065" x2="12923" y2="23871"/>
                        <a14:foregroundMark x1="20000" y1="44516" x2="26769" y2="60000"/>
                        <a14:foregroundMark x1="6462" y1="38710" x2="6462" y2="56129"/>
                        <a14:foregroundMark x1="60615" y1="21290" x2="56923" y2="45161"/>
                        <a14:foregroundMark x1="92615" y1="42581" x2="93231" y2="5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843"/>
          <a:stretch/>
        </p:blipFill>
        <p:spPr bwMode="auto">
          <a:xfrm>
            <a:off x="3373913" y="334942"/>
            <a:ext cx="1286879" cy="124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996344A-EAEE-D19B-A8DA-BC7DB45A16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9805" y="266002"/>
            <a:ext cx="926672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93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hoek 27">
            <a:extLst>
              <a:ext uri="{FF2B5EF4-FFF2-40B4-BE49-F238E27FC236}">
                <a16:creationId xmlns:a16="http://schemas.microsoft.com/office/drawing/2014/main" id="{FE4A036D-24E4-BF46-8541-E7FB463B9D54}"/>
              </a:ext>
            </a:extLst>
          </p:cNvPr>
          <p:cNvSpPr/>
          <p:nvPr/>
        </p:nvSpPr>
        <p:spPr>
          <a:xfrm>
            <a:off x="-19556" y="-1"/>
            <a:ext cx="9161194" cy="2906395"/>
          </a:xfrm>
          <a:custGeom>
            <a:avLst/>
            <a:gdLst>
              <a:gd name="connsiteX0" fmla="*/ 0 w 18304457"/>
              <a:gd name="connsiteY0" fmla="*/ 0 h 5812790"/>
              <a:gd name="connsiteX1" fmla="*/ 18304457 w 18304457"/>
              <a:gd name="connsiteY1" fmla="*/ 0 h 5812790"/>
              <a:gd name="connsiteX2" fmla="*/ 18304457 w 18304457"/>
              <a:gd name="connsiteY2" fmla="*/ 5812790 h 5812790"/>
              <a:gd name="connsiteX3" fmla="*/ 0 w 18304457"/>
              <a:gd name="connsiteY3" fmla="*/ 5812790 h 5812790"/>
              <a:gd name="connsiteX4" fmla="*/ 0 w 18304457"/>
              <a:gd name="connsiteY4" fmla="*/ 0 h 5812790"/>
              <a:gd name="connsiteX0" fmla="*/ 0 w 18304457"/>
              <a:gd name="connsiteY0" fmla="*/ 0 h 5812790"/>
              <a:gd name="connsiteX1" fmla="*/ 18304457 w 18304457"/>
              <a:gd name="connsiteY1" fmla="*/ 0 h 5812790"/>
              <a:gd name="connsiteX2" fmla="*/ 18304457 w 18304457"/>
              <a:gd name="connsiteY2" fmla="*/ 5812790 h 5812790"/>
              <a:gd name="connsiteX3" fmla="*/ 0 w 18304457"/>
              <a:gd name="connsiteY3" fmla="*/ 4091566 h 5812790"/>
              <a:gd name="connsiteX4" fmla="*/ 0 w 18304457"/>
              <a:gd name="connsiteY4" fmla="*/ 0 h 5812790"/>
              <a:gd name="connsiteX0" fmla="*/ 17930 w 18322387"/>
              <a:gd name="connsiteY0" fmla="*/ 0 h 5812790"/>
              <a:gd name="connsiteX1" fmla="*/ 18322387 w 18322387"/>
              <a:gd name="connsiteY1" fmla="*/ 0 h 5812790"/>
              <a:gd name="connsiteX2" fmla="*/ 18322387 w 18322387"/>
              <a:gd name="connsiteY2" fmla="*/ 5812790 h 5812790"/>
              <a:gd name="connsiteX3" fmla="*/ 0 w 18322387"/>
              <a:gd name="connsiteY3" fmla="*/ 5256978 h 5812790"/>
              <a:gd name="connsiteX4" fmla="*/ 17930 w 18322387"/>
              <a:gd name="connsiteY4" fmla="*/ 0 h 5812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22387" h="5812790">
                <a:moveTo>
                  <a:pt x="17930" y="0"/>
                </a:moveTo>
                <a:lnTo>
                  <a:pt x="18322387" y="0"/>
                </a:lnTo>
                <a:lnTo>
                  <a:pt x="18322387" y="5812790"/>
                </a:lnTo>
                <a:lnTo>
                  <a:pt x="0" y="5256978"/>
                </a:lnTo>
                <a:cubicBezTo>
                  <a:pt x="5977" y="3504652"/>
                  <a:pt x="11953" y="1752326"/>
                  <a:pt x="17930" y="0"/>
                </a:cubicBezTo>
                <a:close/>
              </a:path>
            </a:pathLst>
          </a:custGeom>
          <a:solidFill>
            <a:srgbClr val="FFD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450"/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381000" y="829390"/>
            <a:ext cx="5867400" cy="67012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6350" marR="2540">
              <a:lnSpc>
                <a:spcPts val="4250"/>
              </a:lnSpc>
              <a:spcBef>
                <a:spcPts val="700"/>
              </a:spcBef>
              <a:tabLst>
                <a:tab pos="874395" algn="l"/>
                <a:tab pos="1556385" algn="l"/>
              </a:tabLst>
            </a:pPr>
            <a:r>
              <a:rPr lang="nl-NL" sz="5400" dirty="0">
                <a:latin typeface="Trade Gothic Next Cond" panose="020B0506040303020004" pitchFamily="34" charset="0"/>
              </a:rPr>
              <a:t>Juist of onjuist ?</a:t>
            </a:r>
            <a:endParaRPr sz="5400" dirty="0">
              <a:latin typeface="Trade Gothic Next Cond" panose="020B0506040303020004" pitchFamily="34" charset="0"/>
            </a:endParaRPr>
          </a:p>
        </p:txBody>
      </p:sp>
      <p:pic>
        <p:nvPicPr>
          <p:cNvPr id="27" name="Afbeelding 26">
            <a:extLst>
              <a:ext uri="{FF2B5EF4-FFF2-40B4-BE49-F238E27FC236}">
                <a16:creationId xmlns:a16="http://schemas.microsoft.com/office/drawing/2014/main" id="{044EE46D-BDC8-264A-A678-0EC7EB7D90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6545" y="5854260"/>
            <a:ext cx="1543793" cy="73704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0AE9641-21DF-B847-A8EE-C73DA82A2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8" y="4687143"/>
            <a:ext cx="2200847" cy="2206943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E29ABEA-619F-E328-D218-D0D9F4BCC2DD}"/>
              </a:ext>
            </a:extLst>
          </p:cNvPr>
          <p:cNvSpPr txBox="1"/>
          <p:nvPr/>
        </p:nvSpPr>
        <p:spPr>
          <a:xfrm>
            <a:off x="914401" y="3087666"/>
            <a:ext cx="766940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5400" b="1" dirty="0">
                <a:solidFill>
                  <a:srgbClr val="1A2C54"/>
                </a:solidFill>
                <a:latin typeface="Trade Gothic Next Cond" panose="020B0506040303020004" pitchFamily="34" charset="0"/>
                <a:ea typeface="+mj-ea"/>
              </a:rPr>
              <a:t>“Als ik ben gebeten door een teek moet ik deze zo snel mogelijk verwijderen.”</a:t>
            </a:r>
          </a:p>
        </p:txBody>
      </p:sp>
      <p:pic>
        <p:nvPicPr>
          <p:cNvPr id="1026" name="Picture 2" descr="Op 'zwarte lijst' bij niet publiceren verkiezingsuitslag - Gemeente.nu">
            <a:extLst>
              <a:ext uri="{FF2B5EF4-FFF2-40B4-BE49-F238E27FC236}">
                <a16:creationId xmlns:a16="http://schemas.microsoft.com/office/drawing/2014/main" id="{AE634958-F31D-F134-431F-590D5B11D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32" b="89032" l="6462" r="93231">
                        <a14:foregroundMark x1="33231" y1="10968" x2="15385" y2="18065"/>
                        <a14:foregroundMark x1="15385" y1="18065" x2="12923" y2="23871"/>
                        <a14:foregroundMark x1="20000" y1="44516" x2="26769" y2="60000"/>
                        <a14:foregroundMark x1="6462" y1="38710" x2="6462" y2="56129"/>
                        <a14:foregroundMark x1="60615" y1="21290" x2="56923" y2="45161"/>
                        <a14:foregroundMark x1="92615" y1="42581" x2="93231" y2="5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921" y="602286"/>
            <a:ext cx="2617899" cy="124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CDC33A1-E3A9-AEFE-BC58-A38A038754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3666" y="266699"/>
            <a:ext cx="926672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81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hoek 27">
            <a:extLst>
              <a:ext uri="{FF2B5EF4-FFF2-40B4-BE49-F238E27FC236}">
                <a16:creationId xmlns:a16="http://schemas.microsoft.com/office/drawing/2014/main" id="{FE4A036D-24E4-BF46-8541-E7FB463B9D54}"/>
              </a:ext>
            </a:extLst>
          </p:cNvPr>
          <p:cNvSpPr/>
          <p:nvPr/>
        </p:nvSpPr>
        <p:spPr>
          <a:xfrm>
            <a:off x="0" y="0"/>
            <a:ext cx="9161194" cy="2906395"/>
          </a:xfrm>
          <a:custGeom>
            <a:avLst/>
            <a:gdLst>
              <a:gd name="connsiteX0" fmla="*/ 0 w 18304457"/>
              <a:gd name="connsiteY0" fmla="*/ 0 h 5812790"/>
              <a:gd name="connsiteX1" fmla="*/ 18304457 w 18304457"/>
              <a:gd name="connsiteY1" fmla="*/ 0 h 5812790"/>
              <a:gd name="connsiteX2" fmla="*/ 18304457 w 18304457"/>
              <a:gd name="connsiteY2" fmla="*/ 5812790 h 5812790"/>
              <a:gd name="connsiteX3" fmla="*/ 0 w 18304457"/>
              <a:gd name="connsiteY3" fmla="*/ 5812790 h 5812790"/>
              <a:gd name="connsiteX4" fmla="*/ 0 w 18304457"/>
              <a:gd name="connsiteY4" fmla="*/ 0 h 5812790"/>
              <a:gd name="connsiteX0" fmla="*/ 0 w 18304457"/>
              <a:gd name="connsiteY0" fmla="*/ 0 h 5812790"/>
              <a:gd name="connsiteX1" fmla="*/ 18304457 w 18304457"/>
              <a:gd name="connsiteY1" fmla="*/ 0 h 5812790"/>
              <a:gd name="connsiteX2" fmla="*/ 18304457 w 18304457"/>
              <a:gd name="connsiteY2" fmla="*/ 5812790 h 5812790"/>
              <a:gd name="connsiteX3" fmla="*/ 0 w 18304457"/>
              <a:gd name="connsiteY3" fmla="*/ 4091566 h 5812790"/>
              <a:gd name="connsiteX4" fmla="*/ 0 w 18304457"/>
              <a:gd name="connsiteY4" fmla="*/ 0 h 5812790"/>
              <a:gd name="connsiteX0" fmla="*/ 17930 w 18322387"/>
              <a:gd name="connsiteY0" fmla="*/ 0 h 5812790"/>
              <a:gd name="connsiteX1" fmla="*/ 18322387 w 18322387"/>
              <a:gd name="connsiteY1" fmla="*/ 0 h 5812790"/>
              <a:gd name="connsiteX2" fmla="*/ 18322387 w 18322387"/>
              <a:gd name="connsiteY2" fmla="*/ 5812790 h 5812790"/>
              <a:gd name="connsiteX3" fmla="*/ 0 w 18322387"/>
              <a:gd name="connsiteY3" fmla="*/ 5256978 h 5812790"/>
              <a:gd name="connsiteX4" fmla="*/ 17930 w 18322387"/>
              <a:gd name="connsiteY4" fmla="*/ 0 h 5812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22387" h="5812790">
                <a:moveTo>
                  <a:pt x="17930" y="0"/>
                </a:moveTo>
                <a:lnTo>
                  <a:pt x="18322387" y="0"/>
                </a:lnTo>
                <a:lnTo>
                  <a:pt x="18322387" y="5812790"/>
                </a:lnTo>
                <a:lnTo>
                  <a:pt x="0" y="5256978"/>
                </a:lnTo>
                <a:cubicBezTo>
                  <a:pt x="5977" y="3504652"/>
                  <a:pt x="11953" y="1752326"/>
                  <a:pt x="17930" y="0"/>
                </a:cubicBezTo>
                <a:close/>
              </a:path>
            </a:pathLst>
          </a:custGeom>
          <a:solidFill>
            <a:srgbClr val="FFD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450"/>
          </a:p>
        </p:txBody>
      </p:sp>
      <p:sp>
        <p:nvSpPr>
          <p:cNvPr id="18" name="object 18"/>
          <p:cNvSpPr txBox="1"/>
          <p:nvPr/>
        </p:nvSpPr>
        <p:spPr>
          <a:xfrm>
            <a:off x="615950" y="3116210"/>
            <a:ext cx="3745230" cy="1722524"/>
          </a:xfrm>
          <a:prstGeom prst="rect">
            <a:avLst/>
          </a:prstGeom>
        </p:spPr>
        <p:txBody>
          <a:bodyPr vert="horz" wrap="square" lIns="0" tIns="14923" rIns="0" bIns="0" rtlCol="0">
            <a:spAutoFit/>
          </a:bodyPr>
          <a:lstStyle/>
          <a:p>
            <a:pPr marL="323850" marR="2540" indent="-317818">
              <a:lnSpc>
                <a:spcPts val="3290"/>
              </a:lnSpc>
              <a:spcBef>
                <a:spcPts val="118"/>
              </a:spcBef>
              <a:buChar char="•"/>
              <a:tabLst>
                <a:tab pos="323533" algn="l"/>
                <a:tab pos="324168" algn="l"/>
                <a:tab pos="1129030" algn="l"/>
                <a:tab pos="1805305" algn="l"/>
                <a:tab pos="2133918" algn="l"/>
                <a:tab pos="2696210" algn="l"/>
                <a:tab pos="2813685" algn="l"/>
              </a:tabLst>
            </a:pPr>
            <a:r>
              <a:rPr lang="nl-NL" sz="2800" b="1" dirty="0">
                <a:solidFill>
                  <a:srgbClr val="1A2C54"/>
                </a:solidFill>
                <a:latin typeface="Trade Gothic Next Cond" panose="020B0506040303020004" pitchFamily="34" charset="0"/>
                <a:ea typeface="+mj-ea"/>
              </a:rPr>
              <a:t>Video RIVM</a:t>
            </a:r>
            <a:r>
              <a:rPr lang="nl-NL" sz="2700" dirty="0">
                <a:solidFill>
                  <a:srgbClr val="002060"/>
                </a:solidFill>
                <a:latin typeface="Trade Gothic Next Cond" panose="020B0506040303020004" pitchFamily="34" charset="0"/>
                <a:cs typeface="TradeGothicNextLTPro-Cn"/>
              </a:rPr>
              <a:t>: </a:t>
            </a:r>
            <a:r>
              <a:rPr lang="nl-NL" sz="2700" dirty="0">
                <a:solidFill>
                  <a:srgbClr val="002060"/>
                </a:solidFill>
                <a:latin typeface="Trade Gothic Next Cond" panose="020B0506040303020004" pitchFamily="34" charset="0"/>
                <a:cs typeface="TradeGothicNextLTPro-C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Teken en </a:t>
            </a:r>
            <a:r>
              <a:rPr lang="nl-NL" sz="2700" dirty="0" err="1">
                <a:solidFill>
                  <a:srgbClr val="002060"/>
                </a:solidFill>
                <a:latin typeface="Trade Gothic Next Cond" panose="020B0506040303020004" pitchFamily="34" charset="0"/>
                <a:cs typeface="TradeGothicNextLTPro-C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lyme</a:t>
            </a:r>
            <a:r>
              <a:rPr lang="nl-NL" sz="2700" dirty="0">
                <a:solidFill>
                  <a:srgbClr val="002060"/>
                </a:solidFill>
                <a:latin typeface="Trade Gothic Next Cond" panose="020B0506040303020004" pitchFamily="34" charset="0"/>
                <a:cs typeface="TradeGothicNextLTPro-C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lang="nl-NL" sz="2700" dirty="0">
              <a:solidFill>
                <a:srgbClr val="002060"/>
              </a:solidFill>
              <a:latin typeface="Trade Gothic Next Cond" panose="020B0506040303020004" pitchFamily="34" charset="0"/>
              <a:cs typeface="TradeGothicNextLTPro-Cn"/>
            </a:endParaRPr>
          </a:p>
          <a:p>
            <a:pPr marL="323850" marR="505778" indent="-317818">
              <a:lnSpc>
                <a:spcPct val="101600"/>
              </a:lnSpc>
              <a:spcBef>
                <a:spcPts val="1528"/>
              </a:spcBef>
              <a:buChar char="•"/>
              <a:tabLst>
                <a:tab pos="323533" algn="l"/>
                <a:tab pos="324168" algn="l"/>
                <a:tab pos="1525270" algn="l"/>
                <a:tab pos="1595755" algn="l"/>
                <a:tab pos="2037715" algn="l"/>
                <a:tab pos="2100263" algn="l"/>
              </a:tabLst>
            </a:pPr>
            <a:r>
              <a:rPr lang="nl-NL" sz="2800" b="1" dirty="0" err="1">
                <a:solidFill>
                  <a:srgbClr val="002060"/>
                </a:solidFill>
                <a:latin typeface="Trade Gothic Next Cond" panose="020B0506040303020004" pitchFamily="34" charset="0"/>
                <a:ea typeface="+mj-ea"/>
              </a:rPr>
              <a:t>Clipphanger</a:t>
            </a:r>
            <a:r>
              <a:rPr lang="nl-NL" sz="2800" b="1" dirty="0">
                <a:solidFill>
                  <a:srgbClr val="002060"/>
                </a:solidFill>
                <a:latin typeface="Trade Gothic Next Cond" panose="020B0506040303020004" pitchFamily="34" charset="0"/>
                <a:ea typeface="+mj-ea"/>
              </a:rPr>
              <a:t>:</a:t>
            </a:r>
            <a:r>
              <a:rPr lang="nl-NL" sz="4400" b="1" dirty="0">
                <a:solidFill>
                  <a:srgbClr val="002060"/>
                </a:solidFill>
                <a:latin typeface="Trade Gothic Next Cond" panose="020B0506040303020004" pitchFamily="34" charset="0"/>
                <a:ea typeface="+mj-ea"/>
              </a:rPr>
              <a:t> </a:t>
            </a:r>
            <a:r>
              <a:rPr lang="nl-NL" sz="2700" dirty="0">
                <a:solidFill>
                  <a:srgbClr val="002060"/>
                </a:solidFill>
                <a:latin typeface="Trade Gothic Next Cond" panose="020B0506040303020004" pitchFamily="34" charset="0"/>
                <a:cs typeface="TradeGothicNextLTPro-C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 is de ziekte van Lyme?</a:t>
            </a:r>
            <a:endParaRPr lang="nl-NL" sz="2700" dirty="0">
              <a:solidFill>
                <a:srgbClr val="002060"/>
              </a:solidFill>
              <a:latin typeface="Trade Gothic Next Cond" panose="020B0506040303020004" pitchFamily="34" charset="0"/>
              <a:cs typeface="TradeGothicNextLTPro-Cn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381000" y="829390"/>
            <a:ext cx="5867400" cy="641201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6350" marR="2540">
              <a:lnSpc>
                <a:spcPts val="4250"/>
              </a:lnSpc>
              <a:spcBef>
                <a:spcPts val="700"/>
              </a:spcBef>
              <a:tabLst>
                <a:tab pos="874395" algn="l"/>
                <a:tab pos="1556385" algn="l"/>
              </a:tabLst>
            </a:pPr>
            <a:r>
              <a:rPr lang="nl-NL" sz="4400" dirty="0">
                <a:latin typeface="Trade Gothic Next Cond" panose="020B0506040303020004" pitchFamily="34" charset="0"/>
              </a:rPr>
              <a:t>Een teek? Pak ‘m beet !!</a:t>
            </a:r>
            <a:endParaRPr sz="4400" dirty="0">
              <a:latin typeface="Trade Gothic Next Cond" panose="020B0506040303020004" pitchFamily="34" charset="0"/>
            </a:endParaRPr>
          </a:p>
        </p:txBody>
      </p:sp>
      <p:pic>
        <p:nvPicPr>
          <p:cNvPr id="27" name="Afbeelding 26">
            <a:extLst>
              <a:ext uri="{FF2B5EF4-FFF2-40B4-BE49-F238E27FC236}">
                <a16:creationId xmlns:a16="http://schemas.microsoft.com/office/drawing/2014/main" id="{044EE46D-BDC8-264A-A678-0EC7EB7D902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6545" y="5854260"/>
            <a:ext cx="1543793" cy="737041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F07EF4B4-3D52-D3FC-1E29-15C034E9D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7416" y="2209694"/>
            <a:ext cx="3578662" cy="243861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0AE9641-21DF-B847-A8EE-C73DA82A27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88" y="4687143"/>
            <a:ext cx="2200847" cy="220694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43CA650-0ECB-99BF-538F-115074BD7D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2351" y="290553"/>
            <a:ext cx="927453" cy="186353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hoek 27">
            <a:extLst>
              <a:ext uri="{FF2B5EF4-FFF2-40B4-BE49-F238E27FC236}">
                <a16:creationId xmlns:a16="http://schemas.microsoft.com/office/drawing/2014/main" id="{FE4A036D-24E4-BF46-8541-E7FB463B9D54}"/>
              </a:ext>
            </a:extLst>
          </p:cNvPr>
          <p:cNvSpPr/>
          <p:nvPr/>
        </p:nvSpPr>
        <p:spPr>
          <a:xfrm>
            <a:off x="-17194" y="0"/>
            <a:ext cx="9161194" cy="2286000"/>
          </a:xfrm>
          <a:custGeom>
            <a:avLst/>
            <a:gdLst>
              <a:gd name="connsiteX0" fmla="*/ 0 w 18304457"/>
              <a:gd name="connsiteY0" fmla="*/ 0 h 5812790"/>
              <a:gd name="connsiteX1" fmla="*/ 18304457 w 18304457"/>
              <a:gd name="connsiteY1" fmla="*/ 0 h 5812790"/>
              <a:gd name="connsiteX2" fmla="*/ 18304457 w 18304457"/>
              <a:gd name="connsiteY2" fmla="*/ 5812790 h 5812790"/>
              <a:gd name="connsiteX3" fmla="*/ 0 w 18304457"/>
              <a:gd name="connsiteY3" fmla="*/ 5812790 h 5812790"/>
              <a:gd name="connsiteX4" fmla="*/ 0 w 18304457"/>
              <a:gd name="connsiteY4" fmla="*/ 0 h 5812790"/>
              <a:gd name="connsiteX0" fmla="*/ 0 w 18304457"/>
              <a:gd name="connsiteY0" fmla="*/ 0 h 5812790"/>
              <a:gd name="connsiteX1" fmla="*/ 18304457 w 18304457"/>
              <a:gd name="connsiteY1" fmla="*/ 0 h 5812790"/>
              <a:gd name="connsiteX2" fmla="*/ 18304457 w 18304457"/>
              <a:gd name="connsiteY2" fmla="*/ 5812790 h 5812790"/>
              <a:gd name="connsiteX3" fmla="*/ 0 w 18304457"/>
              <a:gd name="connsiteY3" fmla="*/ 4091566 h 5812790"/>
              <a:gd name="connsiteX4" fmla="*/ 0 w 18304457"/>
              <a:gd name="connsiteY4" fmla="*/ 0 h 5812790"/>
              <a:gd name="connsiteX0" fmla="*/ 17930 w 18322387"/>
              <a:gd name="connsiteY0" fmla="*/ 0 h 5812790"/>
              <a:gd name="connsiteX1" fmla="*/ 18322387 w 18322387"/>
              <a:gd name="connsiteY1" fmla="*/ 0 h 5812790"/>
              <a:gd name="connsiteX2" fmla="*/ 18322387 w 18322387"/>
              <a:gd name="connsiteY2" fmla="*/ 5812790 h 5812790"/>
              <a:gd name="connsiteX3" fmla="*/ 0 w 18322387"/>
              <a:gd name="connsiteY3" fmla="*/ 5256978 h 5812790"/>
              <a:gd name="connsiteX4" fmla="*/ 17930 w 18322387"/>
              <a:gd name="connsiteY4" fmla="*/ 0 h 5812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22387" h="5812790">
                <a:moveTo>
                  <a:pt x="17930" y="0"/>
                </a:moveTo>
                <a:lnTo>
                  <a:pt x="18322387" y="0"/>
                </a:lnTo>
                <a:lnTo>
                  <a:pt x="18322387" y="5812790"/>
                </a:lnTo>
                <a:lnTo>
                  <a:pt x="0" y="5256978"/>
                </a:lnTo>
                <a:cubicBezTo>
                  <a:pt x="5977" y="3504652"/>
                  <a:pt x="11953" y="1752326"/>
                  <a:pt x="17930" y="0"/>
                </a:cubicBezTo>
                <a:close/>
              </a:path>
            </a:pathLst>
          </a:custGeom>
          <a:solidFill>
            <a:srgbClr val="FFD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450"/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381000" y="829390"/>
            <a:ext cx="5867400" cy="707181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6350" marR="2540">
              <a:lnSpc>
                <a:spcPts val="4250"/>
              </a:lnSpc>
              <a:spcBef>
                <a:spcPts val="700"/>
              </a:spcBef>
              <a:tabLst>
                <a:tab pos="874395" algn="l"/>
                <a:tab pos="1556385" algn="l"/>
              </a:tabLst>
            </a:pPr>
            <a:r>
              <a:rPr lang="nl-NL" sz="6600" dirty="0">
                <a:latin typeface="Trade Gothic Next Cond" panose="020B0506040303020004" pitchFamily="34" charset="0"/>
              </a:rPr>
              <a:t>Juist !</a:t>
            </a:r>
            <a:endParaRPr sz="6600" dirty="0">
              <a:latin typeface="Trade Gothic Next Cond" panose="020B0506040303020004" pitchFamily="34" charset="0"/>
            </a:endParaRPr>
          </a:p>
        </p:txBody>
      </p:sp>
      <p:pic>
        <p:nvPicPr>
          <p:cNvPr id="27" name="Afbeelding 26">
            <a:extLst>
              <a:ext uri="{FF2B5EF4-FFF2-40B4-BE49-F238E27FC236}">
                <a16:creationId xmlns:a16="http://schemas.microsoft.com/office/drawing/2014/main" id="{044EE46D-BDC8-264A-A678-0EC7EB7D90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6545" y="5854260"/>
            <a:ext cx="1543793" cy="73704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0AE9641-21DF-B847-A8EE-C73DA82A2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6199" y="4953000"/>
            <a:ext cx="2200847" cy="2206943"/>
          </a:xfrm>
          <a:prstGeom prst="rect">
            <a:avLst/>
          </a:prstGeom>
        </p:spPr>
      </p:pic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8C46567C-642A-79B0-8A16-DD6A081627BB}"/>
              </a:ext>
            </a:extLst>
          </p:cNvPr>
          <p:cNvSpPr txBox="1">
            <a:spLocks/>
          </p:cNvSpPr>
          <p:nvPr/>
        </p:nvSpPr>
        <p:spPr>
          <a:xfrm>
            <a:off x="188551" y="2090703"/>
            <a:ext cx="8695397" cy="267659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>
            <a:lvl1pPr marL="0">
              <a:defRPr sz="2700" b="0" i="0">
                <a:solidFill>
                  <a:srgbClr val="1A2C54"/>
                </a:solidFill>
                <a:latin typeface="TradeGothicNextLTPro-Cn"/>
                <a:ea typeface="+mn-ea"/>
                <a:cs typeface="TradeGothicNextLTPro-Cn"/>
              </a:defRPr>
            </a:lvl1pPr>
            <a:lvl2pPr marL="228600">
              <a:defRPr>
                <a:latin typeface="+mn-lt"/>
                <a:ea typeface="+mn-ea"/>
                <a:cs typeface="+mn-cs"/>
              </a:defRPr>
            </a:lvl2pPr>
            <a:lvl3pPr marL="457200">
              <a:defRPr>
                <a:latin typeface="+mn-lt"/>
                <a:ea typeface="+mn-ea"/>
                <a:cs typeface="+mn-cs"/>
              </a:defRPr>
            </a:lvl3pPr>
            <a:lvl4pPr marL="685800">
              <a:defRPr>
                <a:latin typeface="+mn-lt"/>
                <a:ea typeface="+mn-ea"/>
                <a:cs typeface="+mn-cs"/>
              </a:defRPr>
            </a:lvl4pPr>
            <a:lvl5pPr marL="914400">
              <a:defRPr>
                <a:latin typeface="+mn-lt"/>
                <a:ea typeface="+mn-ea"/>
                <a:cs typeface="+mn-cs"/>
              </a:defRPr>
            </a:lvl5pPr>
            <a:lvl6pPr marL="1143000">
              <a:defRPr>
                <a:latin typeface="+mn-lt"/>
                <a:ea typeface="+mn-ea"/>
                <a:cs typeface="+mn-cs"/>
              </a:defRPr>
            </a:lvl6pPr>
            <a:lvl7pPr marL="1371600">
              <a:defRPr>
                <a:latin typeface="+mn-lt"/>
                <a:ea typeface="+mn-ea"/>
                <a:cs typeface="+mn-cs"/>
              </a:defRPr>
            </a:lvl7pPr>
            <a:lvl8pPr marL="1600200">
              <a:defRPr>
                <a:latin typeface="+mn-lt"/>
                <a:ea typeface="+mn-ea"/>
                <a:cs typeface="+mn-cs"/>
              </a:defRPr>
            </a:lvl8pPr>
            <a:lvl9pPr marL="1828800">
              <a:defRPr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lnSpc>
                <a:spcPct val="150000"/>
              </a:lnSpc>
            </a:pPr>
            <a:r>
              <a:rPr lang="nl-NL" sz="3600" b="1" dirty="0">
                <a:latin typeface="Trade Gothic Next Cond" panose="020B0506040303020004" pitchFamily="34" charset="0"/>
                <a:ea typeface="+mj-ea"/>
                <a:cs typeface="+mn-cs"/>
              </a:rPr>
              <a:t>Als je bent gebeten door een teek moet je deze zo snel mogelijk verwijderen.</a:t>
            </a:r>
          </a:p>
          <a:p>
            <a:pPr algn="ctr" defTabSz="914400">
              <a:lnSpc>
                <a:spcPct val="150000"/>
              </a:lnSpc>
            </a:pPr>
            <a:r>
              <a:rPr lang="nl-NL" sz="3600" b="1" dirty="0">
                <a:latin typeface="Trade Gothic Next Cond" panose="020B0506040303020004" pitchFamily="34" charset="0"/>
                <a:ea typeface="+mj-ea"/>
                <a:cs typeface="+mn-cs"/>
              </a:rPr>
              <a:t>Vraag je ouders of leraar om hulp.</a:t>
            </a:r>
          </a:p>
        </p:txBody>
      </p:sp>
      <p:pic>
        <p:nvPicPr>
          <p:cNvPr id="5" name="Picture 2" descr="Op 'zwarte lijst' bij niet publiceren verkiezingsuitslag - Gemeente.nu">
            <a:extLst>
              <a:ext uri="{FF2B5EF4-FFF2-40B4-BE49-F238E27FC236}">
                <a16:creationId xmlns:a16="http://schemas.microsoft.com/office/drawing/2014/main" id="{BD17BF6D-BBA8-AAB9-39DC-D6EDA6D7BD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32" b="89032" l="6462" r="93231">
                        <a14:foregroundMark x1="33231" y1="10968" x2="15385" y2="18065"/>
                        <a14:foregroundMark x1="15385" y1="18065" x2="12923" y2="23871"/>
                        <a14:foregroundMark x1="20000" y1="44516" x2="26769" y2="60000"/>
                        <a14:foregroundMark x1="6462" y1="38710" x2="6462" y2="56129"/>
                        <a14:foregroundMark x1="60615" y1="21290" x2="56923" y2="45161"/>
                        <a14:foregroundMark x1="92615" y1="42581" x2="93231" y2="5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843"/>
          <a:stretch/>
        </p:blipFill>
        <p:spPr bwMode="auto">
          <a:xfrm>
            <a:off x="3373913" y="334942"/>
            <a:ext cx="1286879" cy="124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AF72755-FC88-5FF2-FAE3-38530C3FD1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167" t="16923" r="6126" b="12759"/>
          <a:stretch/>
        </p:blipFill>
        <p:spPr>
          <a:xfrm>
            <a:off x="3212692" y="4648200"/>
            <a:ext cx="2735809" cy="2124569"/>
          </a:xfrm>
          <a:prstGeom prst="ellipse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69280AF-40E0-18F0-7A35-783D4EB5A4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4018" y="266699"/>
            <a:ext cx="926672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7531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hoek 27">
            <a:extLst>
              <a:ext uri="{FF2B5EF4-FFF2-40B4-BE49-F238E27FC236}">
                <a16:creationId xmlns:a16="http://schemas.microsoft.com/office/drawing/2014/main" id="{FE4A036D-24E4-BF46-8541-E7FB463B9D54}"/>
              </a:ext>
            </a:extLst>
          </p:cNvPr>
          <p:cNvSpPr/>
          <p:nvPr/>
        </p:nvSpPr>
        <p:spPr>
          <a:xfrm>
            <a:off x="-19556" y="-1"/>
            <a:ext cx="9161194" cy="2906395"/>
          </a:xfrm>
          <a:custGeom>
            <a:avLst/>
            <a:gdLst>
              <a:gd name="connsiteX0" fmla="*/ 0 w 18304457"/>
              <a:gd name="connsiteY0" fmla="*/ 0 h 5812790"/>
              <a:gd name="connsiteX1" fmla="*/ 18304457 w 18304457"/>
              <a:gd name="connsiteY1" fmla="*/ 0 h 5812790"/>
              <a:gd name="connsiteX2" fmla="*/ 18304457 w 18304457"/>
              <a:gd name="connsiteY2" fmla="*/ 5812790 h 5812790"/>
              <a:gd name="connsiteX3" fmla="*/ 0 w 18304457"/>
              <a:gd name="connsiteY3" fmla="*/ 5812790 h 5812790"/>
              <a:gd name="connsiteX4" fmla="*/ 0 w 18304457"/>
              <a:gd name="connsiteY4" fmla="*/ 0 h 5812790"/>
              <a:gd name="connsiteX0" fmla="*/ 0 w 18304457"/>
              <a:gd name="connsiteY0" fmla="*/ 0 h 5812790"/>
              <a:gd name="connsiteX1" fmla="*/ 18304457 w 18304457"/>
              <a:gd name="connsiteY1" fmla="*/ 0 h 5812790"/>
              <a:gd name="connsiteX2" fmla="*/ 18304457 w 18304457"/>
              <a:gd name="connsiteY2" fmla="*/ 5812790 h 5812790"/>
              <a:gd name="connsiteX3" fmla="*/ 0 w 18304457"/>
              <a:gd name="connsiteY3" fmla="*/ 4091566 h 5812790"/>
              <a:gd name="connsiteX4" fmla="*/ 0 w 18304457"/>
              <a:gd name="connsiteY4" fmla="*/ 0 h 5812790"/>
              <a:gd name="connsiteX0" fmla="*/ 17930 w 18322387"/>
              <a:gd name="connsiteY0" fmla="*/ 0 h 5812790"/>
              <a:gd name="connsiteX1" fmla="*/ 18322387 w 18322387"/>
              <a:gd name="connsiteY1" fmla="*/ 0 h 5812790"/>
              <a:gd name="connsiteX2" fmla="*/ 18322387 w 18322387"/>
              <a:gd name="connsiteY2" fmla="*/ 5812790 h 5812790"/>
              <a:gd name="connsiteX3" fmla="*/ 0 w 18322387"/>
              <a:gd name="connsiteY3" fmla="*/ 5256978 h 5812790"/>
              <a:gd name="connsiteX4" fmla="*/ 17930 w 18322387"/>
              <a:gd name="connsiteY4" fmla="*/ 0 h 5812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22387" h="5812790">
                <a:moveTo>
                  <a:pt x="17930" y="0"/>
                </a:moveTo>
                <a:lnTo>
                  <a:pt x="18322387" y="0"/>
                </a:lnTo>
                <a:lnTo>
                  <a:pt x="18322387" y="5812790"/>
                </a:lnTo>
                <a:lnTo>
                  <a:pt x="0" y="5256978"/>
                </a:lnTo>
                <a:cubicBezTo>
                  <a:pt x="5977" y="3504652"/>
                  <a:pt x="11953" y="1752326"/>
                  <a:pt x="17930" y="0"/>
                </a:cubicBezTo>
                <a:close/>
              </a:path>
            </a:pathLst>
          </a:custGeom>
          <a:solidFill>
            <a:srgbClr val="FFD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450"/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381000" y="829390"/>
            <a:ext cx="5867400" cy="67012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6350" marR="2540">
              <a:lnSpc>
                <a:spcPts val="4250"/>
              </a:lnSpc>
              <a:spcBef>
                <a:spcPts val="700"/>
              </a:spcBef>
              <a:tabLst>
                <a:tab pos="874395" algn="l"/>
                <a:tab pos="1556385" algn="l"/>
              </a:tabLst>
            </a:pPr>
            <a:r>
              <a:rPr lang="nl-NL" sz="5400" dirty="0">
                <a:latin typeface="Trade Gothic Next Cond" panose="020B0506040303020004" pitchFamily="34" charset="0"/>
              </a:rPr>
              <a:t>Juist of onjuist ?</a:t>
            </a:r>
            <a:endParaRPr sz="5400" dirty="0">
              <a:latin typeface="Trade Gothic Next Cond" panose="020B0506040303020004" pitchFamily="34" charset="0"/>
            </a:endParaRPr>
          </a:p>
        </p:txBody>
      </p:sp>
      <p:pic>
        <p:nvPicPr>
          <p:cNvPr id="27" name="Afbeelding 26">
            <a:extLst>
              <a:ext uri="{FF2B5EF4-FFF2-40B4-BE49-F238E27FC236}">
                <a16:creationId xmlns:a16="http://schemas.microsoft.com/office/drawing/2014/main" id="{044EE46D-BDC8-264A-A678-0EC7EB7D90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6545" y="5854260"/>
            <a:ext cx="1543793" cy="73704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0AE9641-21DF-B847-A8EE-C73DA82A2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8" y="4687143"/>
            <a:ext cx="2200847" cy="2206943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E29ABEA-619F-E328-D218-D0D9F4BCC2DD}"/>
              </a:ext>
            </a:extLst>
          </p:cNvPr>
          <p:cNvSpPr txBox="1"/>
          <p:nvPr/>
        </p:nvSpPr>
        <p:spPr>
          <a:xfrm>
            <a:off x="914401" y="3087666"/>
            <a:ext cx="766940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5400" b="1" dirty="0">
                <a:solidFill>
                  <a:srgbClr val="1A2C54"/>
                </a:solidFill>
                <a:latin typeface="Trade Gothic Next Cond" panose="020B0506040303020004" pitchFamily="34" charset="0"/>
                <a:ea typeface="+mj-ea"/>
              </a:rPr>
              <a:t>“Het verwijderen van een teek lukt als beste met mijn vingers.”</a:t>
            </a:r>
          </a:p>
        </p:txBody>
      </p:sp>
      <p:pic>
        <p:nvPicPr>
          <p:cNvPr id="1026" name="Picture 2" descr="Op 'zwarte lijst' bij niet publiceren verkiezingsuitslag - Gemeente.nu">
            <a:extLst>
              <a:ext uri="{FF2B5EF4-FFF2-40B4-BE49-F238E27FC236}">
                <a16:creationId xmlns:a16="http://schemas.microsoft.com/office/drawing/2014/main" id="{AE634958-F31D-F134-431F-590D5B11D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32" b="89032" l="6462" r="93231">
                        <a14:foregroundMark x1="33231" y1="10968" x2="15385" y2="18065"/>
                        <a14:foregroundMark x1="15385" y1="18065" x2="12923" y2="23871"/>
                        <a14:foregroundMark x1="20000" y1="44516" x2="26769" y2="60000"/>
                        <a14:foregroundMark x1="6462" y1="38710" x2="6462" y2="56129"/>
                        <a14:foregroundMark x1="60615" y1="21290" x2="56923" y2="45161"/>
                        <a14:foregroundMark x1="92615" y1="42581" x2="93231" y2="5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921" y="602286"/>
            <a:ext cx="2617899" cy="124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6ECE9714-508A-EAA7-9384-6791A5F193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8441" y="266699"/>
            <a:ext cx="926672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3567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hoek 27">
            <a:extLst>
              <a:ext uri="{FF2B5EF4-FFF2-40B4-BE49-F238E27FC236}">
                <a16:creationId xmlns:a16="http://schemas.microsoft.com/office/drawing/2014/main" id="{FE4A036D-24E4-BF46-8541-E7FB463B9D54}"/>
              </a:ext>
            </a:extLst>
          </p:cNvPr>
          <p:cNvSpPr/>
          <p:nvPr/>
        </p:nvSpPr>
        <p:spPr>
          <a:xfrm>
            <a:off x="0" y="0"/>
            <a:ext cx="9161194" cy="2906395"/>
          </a:xfrm>
          <a:custGeom>
            <a:avLst/>
            <a:gdLst>
              <a:gd name="connsiteX0" fmla="*/ 0 w 18304457"/>
              <a:gd name="connsiteY0" fmla="*/ 0 h 5812790"/>
              <a:gd name="connsiteX1" fmla="*/ 18304457 w 18304457"/>
              <a:gd name="connsiteY1" fmla="*/ 0 h 5812790"/>
              <a:gd name="connsiteX2" fmla="*/ 18304457 w 18304457"/>
              <a:gd name="connsiteY2" fmla="*/ 5812790 h 5812790"/>
              <a:gd name="connsiteX3" fmla="*/ 0 w 18304457"/>
              <a:gd name="connsiteY3" fmla="*/ 5812790 h 5812790"/>
              <a:gd name="connsiteX4" fmla="*/ 0 w 18304457"/>
              <a:gd name="connsiteY4" fmla="*/ 0 h 5812790"/>
              <a:gd name="connsiteX0" fmla="*/ 0 w 18304457"/>
              <a:gd name="connsiteY0" fmla="*/ 0 h 5812790"/>
              <a:gd name="connsiteX1" fmla="*/ 18304457 w 18304457"/>
              <a:gd name="connsiteY1" fmla="*/ 0 h 5812790"/>
              <a:gd name="connsiteX2" fmla="*/ 18304457 w 18304457"/>
              <a:gd name="connsiteY2" fmla="*/ 5812790 h 5812790"/>
              <a:gd name="connsiteX3" fmla="*/ 0 w 18304457"/>
              <a:gd name="connsiteY3" fmla="*/ 4091566 h 5812790"/>
              <a:gd name="connsiteX4" fmla="*/ 0 w 18304457"/>
              <a:gd name="connsiteY4" fmla="*/ 0 h 5812790"/>
              <a:gd name="connsiteX0" fmla="*/ 17930 w 18322387"/>
              <a:gd name="connsiteY0" fmla="*/ 0 h 5812790"/>
              <a:gd name="connsiteX1" fmla="*/ 18322387 w 18322387"/>
              <a:gd name="connsiteY1" fmla="*/ 0 h 5812790"/>
              <a:gd name="connsiteX2" fmla="*/ 18322387 w 18322387"/>
              <a:gd name="connsiteY2" fmla="*/ 5812790 h 5812790"/>
              <a:gd name="connsiteX3" fmla="*/ 0 w 18322387"/>
              <a:gd name="connsiteY3" fmla="*/ 5256978 h 5812790"/>
              <a:gd name="connsiteX4" fmla="*/ 17930 w 18322387"/>
              <a:gd name="connsiteY4" fmla="*/ 0 h 5812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22387" h="5812790">
                <a:moveTo>
                  <a:pt x="17930" y="0"/>
                </a:moveTo>
                <a:lnTo>
                  <a:pt x="18322387" y="0"/>
                </a:lnTo>
                <a:lnTo>
                  <a:pt x="18322387" y="5812790"/>
                </a:lnTo>
                <a:lnTo>
                  <a:pt x="0" y="5256978"/>
                </a:lnTo>
                <a:cubicBezTo>
                  <a:pt x="5977" y="3504652"/>
                  <a:pt x="11953" y="1752326"/>
                  <a:pt x="17930" y="0"/>
                </a:cubicBezTo>
                <a:close/>
              </a:path>
            </a:pathLst>
          </a:custGeom>
          <a:solidFill>
            <a:srgbClr val="FFD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450"/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381000" y="829390"/>
            <a:ext cx="5867400" cy="707181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6350" marR="2540">
              <a:lnSpc>
                <a:spcPts val="4250"/>
              </a:lnSpc>
              <a:spcBef>
                <a:spcPts val="700"/>
              </a:spcBef>
              <a:tabLst>
                <a:tab pos="874395" algn="l"/>
                <a:tab pos="1556385" algn="l"/>
              </a:tabLst>
            </a:pPr>
            <a:r>
              <a:rPr lang="nl-NL" sz="6600" dirty="0">
                <a:latin typeface="Trade Gothic Next Cond" panose="020B0506040303020004" pitchFamily="34" charset="0"/>
              </a:rPr>
              <a:t>Onjuist !</a:t>
            </a:r>
            <a:endParaRPr sz="6600" dirty="0">
              <a:latin typeface="Trade Gothic Next Cond" panose="020B0506040303020004" pitchFamily="34" charset="0"/>
            </a:endParaRPr>
          </a:p>
        </p:txBody>
      </p:sp>
      <p:pic>
        <p:nvPicPr>
          <p:cNvPr id="27" name="Afbeelding 26">
            <a:extLst>
              <a:ext uri="{FF2B5EF4-FFF2-40B4-BE49-F238E27FC236}">
                <a16:creationId xmlns:a16="http://schemas.microsoft.com/office/drawing/2014/main" id="{044EE46D-BDC8-264A-A678-0EC7EB7D90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6545" y="5854260"/>
            <a:ext cx="1543793" cy="73704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0AE9641-21DF-B847-A8EE-C73DA82A2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8" y="4687143"/>
            <a:ext cx="2200847" cy="2206943"/>
          </a:xfrm>
          <a:prstGeom prst="rect">
            <a:avLst/>
          </a:prstGeom>
        </p:spPr>
      </p:pic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8C46567C-642A-79B0-8A16-DD6A081627BB}"/>
              </a:ext>
            </a:extLst>
          </p:cNvPr>
          <p:cNvSpPr txBox="1">
            <a:spLocks/>
          </p:cNvSpPr>
          <p:nvPr/>
        </p:nvSpPr>
        <p:spPr>
          <a:xfrm>
            <a:off x="166332" y="1450882"/>
            <a:ext cx="8596668" cy="145551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>
            <a:lvl1pPr marL="0">
              <a:defRPr sz="2700" b="0" i="0">
                <a:solidFill>
                  <a:srgbClr val="1A2C54"/>
                </a:solidFill>
                <a:latin typeface="TradeGothicNextLTPro-Cn"/>
                <a:ea typeface="+mn-ea"/>
                <a:cs typeface="TradeGothicNextLTPro-Cn"/>
              </a:defRPr>
            </a:lvl1pPr>
            <a:lvl2pPr marL="228600">
              <a:defRPr>
                <a:latin typeface="+mn-lt"/>
                <a:ea typeface="+mn-ea"/>
                <a:cs typeface="+mn-cs"/>
              </a:defRPr>
            </a:lvl2pPr>
            <a:lvl3pPr marL="457200">
              <a:defRPr>
                <a:latin typeface="+mn-lt"/>
                <a:ea typeface="+mn-ea"/>
                <a:cs typeface="+mn-cs"/>
              </a:defRPr>
            </a:lvl3pPr>
            <a:lvl4pPr marL="685800">
              <a:defRPr>
                <a:latin typeface="+mn-lt"/>
                <a:ea typeface="+mn-ea"/>
                <a:cs typeface="+mn-cs"/>
              </a:defRPr>
            </a:lvl4pPr>
            <a:lvl5pPr marL="914400">
              <a:defRPr>
                <a:latin typeface="+mn-lt"/>
                <a:ea typeface="+mn-ea"/>
                <a:cs typeface="+mn-cs"/>
              </a:defRPr>
            </a:lvl5pPr>
            <a:lvl6pPr marL="1143000">
              <a:defRPr>
                <a:latin typeface="+mn-lt"/>
                <a:ea typeface="+mn-ea"/>
                <a:cs typeface="+mn-cs"/>
              </a:defRPr>
            </a:lvl6pPr>
            <a:lvl7pPr marL="1371600">
              <a:defRPr>
                <a:latin typeface="+mn-lt"/>
                <a:ea typeface="+mn-ea"/>
                <a:cs typeface="+mn-cs"/>
              </a:defRPr>
            </a:lvl7pPr>
            <a:lvl8pPr marL="1600200">
              <a:defRPr>
                <a:latin typeface="+mn-lt"/>
                <a:ea typeface="+mn-ea"/>
                <a:cs typeface="+mn-cs"/>
              </a:defRPr>
            </a:lvl8pPr>
            <a:lvl9pPr marL="1828800">
              <a:defRPr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lnSpc>
                <a:spcPct val="150000"/>
              </a:lnSpc>
            </a:pPr>
            <a:r>
              <a:rPr lang="nl-NL" sz="2800" kern="0" dirty="0"/>
              <a:t>Een teek is het makkelijkst te verwijderen met een </a:t>
            </a:r>
          </a:p>
          <a:p>
            <a:pPr algn="ctr" defTabSz="914400">
              <a:lnSpc>
                <a:spcPct val="150000"/>
              </a:lnSpc>
            </a:pPr>
            <a:r>
              <a:rPr lang="nl-NL" sz="2800" kern="0" dirty="0"/>
              <a:t>pincet of tekentang.</a:t>
            </a:r>
          </a:p>
          <a:p>
            <a:pPr algn="ctr" defTabSz="914400">
              <a:lnSpc>
                <a:spcPct val="150000"/>
              </a:lnSpc>
            </a:pPr>
            <a:endParaRPr lang="nl-NL" sz="2800" kern="0" dirty="0"/>
          </a:p>
          <a:p>
            <a:pPr algn="ctr" defTabSz="914400">
              <a:lnSpc>
                <a:spcPct val="150000"/>
              </a:lnSpc>
            </a:pPr>
            <a:endParaRPr lang="nl-NL" sz="2800" kern="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FC91FFF-949C-FEB1-75D2-B93317FC775D}"/>
              </a:ext>
            </a:extLst>
          </p:cNvPr>
          <p:cNvSpPr txBox="1"/>
          <p:nvPr/>
        </p:nvSpPr>
        <p:spPr>
          <a:xfrm>
            <a:off x="4179081" y="6116745"/>
            <a:ext cx="879231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050" dirty="0"/>
              <a:t>Bron: RIVM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BA5F00E-5775-40BF-0332-72D4731B6B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2412" y="2987452"/>
            <a:ext cx="4627512" cy="3041158"/>
          </a:xfrm>
          <a:prstGeom prst="rect">
            <a:avLst/>
          </a:prstGeom>
        </p:spPr>
      </p:pic>
      <p:pic>
        <p:nvPicPr>
          <p:cNvPr id="7" name="Picture 2" descr="Op 'zwarte lijst' bij niet publiceren verkiezingsuitslag - Gemeente.nu">
            <a:extLst>
              <a:ext uri="{FF2B5EF4-FFF2-40B4-BE49-F238E27FC236}">
                <a16:creationId xmlns:a16="http://schemas.microsoft.com/office/drawing/2014/main" id="{8F361926-9907-C38E-1431-83AB1A97D6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32" b="89032" l="6462" r="93231">
                        <a14:foregroundMark x1="33231" y1="10968" x2="15385" y2="18065"/>
                        <a14:foregroundMark x1="15385" y1="18065" x2="12923" y2="23871"/>
                        <a14:foregroundMark x1="20000" y1="44516" x2="26769" y2="60000"/>
                        <a14:foregroundMark x1="6462" y1="38710" x2="6462" y2="56129"/>
                        <a14:foregroundMark x1="60615" y1="21290" x2="56923" y2="45161"/>
                        <a14:foregroundMark x1="92615" y1="42581" x2="93231" y2="5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57"/>
          <a:stretch/>
        </p:blipFill>
        <p:spPr bwMode="auto">
          <a:xfrm>
            <a:off x="3727292" y="417447"/>
            <a:ext cx="1331020" cy="124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1A83F80-C049-309C-E0B6-88C5AF8233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2660" y="266699"/>
            <a:ext cx="926672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6920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hoek 27">
            <a:extLst>
              <a:ext uri="{FF2B5EF4-FFF2-40B4-BE49-F238E27FC236}">
                <a16:creationId xmlns:a16="http://schemas.microsoft.com/office/drawing/2014/main" id="{FE4A036D-24E4-BF46-8541-E7FB463B9D54}"/>
              </a:ext>
            </a:extLst>
          </p:cNvPr>
          <p:cNvSpPr/>
          <p:nvPr/>
        </p:nvSpPr>
        <p:spPr>
          <a:xfrm>
            <a:off x="-19556" y="-1"/>
            <a:ext cx="9161194" cy="2906395"/>
          </a:xfrm>
          <a:custGeom>
            <a:avLst/>
            <a:gdLst>
              <a:gd name="connsiteX0" fmla="*/ 0 w 18304457"/>
              <a:gd name="connsiteY0" fmla="*/ 0 h 5812790"/>
              <a:gd name="connsiteX1" fmla="*/ 18304457 w 18304457"/>
              <a:gd name="connsiteY1" fmla="*/ 0 h 5812790"/>
              <a:gd name="connsiteX2" fmla="*/ 18304457 w 18304457"/>
              <a:gd name="connsiteY2" fmla="*/ 5812790 h 5812790"/>
              <a:gd name="connsiteX3" fmla="*/ 0 w 18304457"/>
              <a:gd name="connsiteY3" fmla="*/ 5812790 h 5812790"/>
              <a:gd name="connsiteX4" fmla="*/ 0 w 18304457"/>
              <a:gd name="connsiteY4" fmla="*/ 0 h 5812790"/>
              <a:gd name="connsiteX0" fmla="*/ 0 w 18304457"/>
              <a:gd name="connsiteY0" fmla="*/ 0 h 5812790"/>
              <a:gd name="connsiteX1" fmla="*/ 18304457 w 18304457"/>
              <a:gd name="connsiteY1" fmla="*/ 0 h 5812790"/>
              <a:gd name="connsiteX2" fmla="*/ 18304457 w 18304457"/>
              <a:gd name="connsiteY2" fmla="*/ 5812790 h 5812790"/>
              <a:gd name="connsiteX3" fmla="*/ 0 w 18304457"/>
              <a:gd name="connsiteY3" fmla="*/ 4091566 h 5812790"/>
              <a:gd name="connsiteX4" fmla="*/ 0 w 18304457"/>
              <a:gd name="connsiteY4" fmla="*/ 0 h 5812790"/>
              <a:gd name="connsiteX0" fmla="*/ 17930 w 18322387"/>
              <a:gd name="connsiteY0" fmla="*/ 0 h 5812790"/>
              <a:gd name="connsiteX1" fmla="*/ 18322387 w 18322387"/>
              <a:gd name="connsiteY1" fmla="*/ 0 h 5812790"/>
              <a:gd name="connsiteX2" fmla="*/ 18322387 w 18322387"/>
              <a:gd name="connsiteY2" fmla="*/ 5812790 h 5812790"/>
              <a:gd name="connsiteX3" fmla="*/ 0 w 18322387"/>
              <a:gd name="connsiteY3" fmla="*/ 5256978 h 5812790"/>
              <a:gd name="connsiteX4" fmla="*/ 17930 w 18322387"/>
              <a:gd name="connsiteY4" fmla="*/ 0 h 5812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22387" h="5812790">
                <a:moveTo>
                  <a:pt x="17930" y="0"/>
                </a:moveTo>
                <a:lnTo>
                  <a:pt x="18322387" y="0"/>
                </a:lnTo>
                <a:lnTo>
                  <a:pt x="18322387" y="5812790"/>
                </a:lnTo>
                <a:lnTo>
                  <a:pt x="0" y="5256978"/>
                </a:lnTo>
                <a:cubicBezTo>
                  <a:pt x="5977" y="3504652"/>
                  <a:pt x="11953" y="1752326"/>
                  <a:pt x="17930" y="0"/>
                </a:cubicBezTo>
                <a:close/>
              </a:path>
            </a:pathLst>
          </a:custGeom>
          <a:solidFill>
            <a:srgbClr val="FFD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450"/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381000" y="829390"/>
            <a:ext cx="5867400" cy="67012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6350" marR="2540">
              <a:lnSpc>
                <a:spcPts val="4250"/>
              </a:lnSpc>
              <a:spcBef>
                <a:spcPts val="700"/>
              </a:spcBef>
              <a:tabLst>
                <a:tab pos="874395" algn="l"/>
                <a:tab pos="1556385" algn="l"/>
              </a:tabLst>
            </a:pPr>
            <a:r>
              <a:rPr lang="nl-NL" sz="5400" dirty="0">
                <a:latin typeface="Trade Gothic Next Cond" panose="020B0506040303020004" pitchFamily="34" charset="0"/>
              </a:rPr>
              <a:t>Juist of onjuist ?</a:t>
            </a:r>
            <a:endParaRPr sz="5400" dirty="0">
              <a:latin typeface="Trade Gothic Next Cond" panose="020B0506040303020004" pitchFamily="34" charset="0"/>
            </a:endParaRPr>
          </a:p>
        </p:txBody>
      </p:sp>
      <p:pic>
        <p:nvPicPr>
          <p:cNvPr id="27" name="Afbeelding 26">
            <a:extLst>
              <a:ext uri="{FF2B5EF4-FFF2-40B4-BE49-F238E27FC236}">
                <a16:creationId xmlns:a16="http://schemas.microsoft.com/office/drawing/2014/main" id="{044EE46D-BDC8-264A-A678-0EC7EB7D90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6545" y="5854260"/>
            <a:ext cx="1543793" cy="73704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0AE9641-21DF-B847-A8EE-C73DA82A2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556" y="4800600"/>
            <a:ext cx="2200847" cy="2206943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E29ABEA-619F-E328-D218-D0D9F4BCC2DD}"/>
              </a:ext>
            </a:extLst>
          </p:cNvPr>
          <p:cNvSpPr txBox="1"/>
          <p:nvPr/>
        </p:nvSpPr>
        <p:spPr>
          <a:xfrm>
            <a:off x="838200" y="2839394"/>
            <a:ext cx="766940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5400" b="1" dirty="0">
                <a:solidFill>
                  <a:srgbClr val="1A2C54"/>
                </a:solidFill>
                <a:latin typeface="Trade Gothic Next Cond" panose="020B0506040303020004" pitchFamily="34" charset="0"/>
                <a:ea typeface="+mj-ea"/>
              </a:rPr>
              <a:t>“De ziekte van Lyme kan ik onder andere herkennen aan een rode ring of rode plek op mijn huid.”</a:t>
            </a:r>
          </a:p>
        </p:txBody>
      </p:sp>
      <p:pic>
        <p:nvPicPr>
          <p:cNvPr id="1026" name="Picture 2" descr="Op 'zwarte lijst' bij niet publiceren verkiezingsuitslag - Gemeente.nu">
            <a:extLst>
              <a:ext uri="{FF2B5EF4-FFF2-40B4-BE49-F238E27FC236}">
                <a16:creationId xmlns:a16="http://schemas.microsoft.com/office/drawing/2014/main" id="{AE634958-F31D-F134-431F-590D5B11D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32" b="89032" l="6462" r="93231">
                        <a14:foregroundMark x1="33231" y1="10968" x2="15385" y2="18065"/>
                        <a14:foregroundMark x1="15385" y1="18065" x2="12923" y2="23871"/>
                        <a14:foregroundMark x1="20000" y1="44516" x2="26769" y2="60000"/>
                        <a14:foregroundMark x1="6462" y1="38710" x2="6462" y2="56129"/>
                        <a14:foregroundMark x1="60615" y1="21290" x2="56923" y2="45161"/>
                        <a14:foregroundMark x1="92615" y1="42581" x2="93231" y2="5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921" y="602286"/>
            <a:ext cx="2617899" cy="124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EE07DA8-44DF-C90C-DD3E-B7FDF6D845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4272" y="266699"/>
            <a:ext cx="926672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9541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hoek 27">
            <a:extLst>
              <a:ext uri="{FF2B5EF4-FFF2-40B4-BE49-F238E27FC236}">
                <a16:creationId xmlns:a16="http://schemas.microsoft.com/office/drawing/2014/main" id="{FE4A036D-24E4-BF46-8541-E7FB463B9D54}"/>
              </a:ext>
            </a:extLst>
          </p:cNvPr>
          <p:cNvSpPr/>
          <p:nvPr/>
        </p:nvSpPr>
        <p:spPr>
          <a:xfrm>
            <a:off x="-17194" y="0"/>
            <a:ext cx="9161194" cy="2286000"/>
          </a:xfrm>
          <a:custGeom>
            <a:avLst/>
            <a:gdLst>
              <a:gd name="connsiteX0" fmla="*/ 0 w 18304457"/>
              <a:gd name="connsiteY0" fmla="*/ 0 h 5812790"/>
              <a:gd name="connsiteX1" fmla="*/ 18304457 w 18304457"/>
              <a:gd name="connsiteY1" fmla="*/ 0 h 5812790"/>
              <a:gd name="connsiteX2" fmla="*/ 18304457 w 18304457"/>
              <a:gd name="connsiteY2" fmla="*/ 5812790 h 5812790"/>
              <a:gd name="connsiteX3" fmla="*/ 0 w 18304457"/>
              <a:gd name="connsiteY3" fmla="*/ 5812790 h 5812790"/>
              <a:gd name="connsiteX4" fmla="*/ 0 w 18304457"/>
              <a:gd name="connsiteY4" fmla="*/ 0 h 5812790"/>
              <a:gd name="connsiteX0" fmla="*/ 0 w 18304457"/>
              <a:gd name="connsiteY0" fmla="*/ 0 h 5812790"/>
              <a:gd name="connsiteX1" fmla="*/ 18304457 w 18304457"/>
              <a:gd name="connsiteY1" fmla="*/ 0 h 5812790"/>
              <a:gd name="connsiteX2" fmla="*/ 18304457 w 18304457"/>
              <a:gd name="connsiteY2" fmla="*/ 5812790 h 5812790"/>
              <a:gd name="connsiteX3" fmla="*/ 0 w 18304457"/>
              <a:gd name="connsiteY3" fmla="*/ 4091566 h 5812790"/>
              <a:gd name="connsiteX4" fmla="*/ 0 w 18304457"/>
              <a:gd name="connsiteY4" fmla="*/ 0 h 5812790"/>
              <a:gd name="connsiteX0" fmla="*/ 17930 w 18322387"/>
              <a:gd name="connsiteY0" fmla="*/ 0 h 5812790"/>
              <a:gd name="connsiteX1" fmla="*/ 18322387 w 18322387"/>
              <a:gd name="connsiteY1" fmla="*/ 0 h 5812790"/>
              <a:gd name="connsiteX2" fmla="*/ 18322387 w 18322387"/>
              <a:gd name="connsiteY2" fmla="*/ 5812790 h 5812790"/>
              <a:gd name="connsiteX3" fmla="*/ 0 w 18322387"/>
              <a:gd name="connsiteY3" fmla="*/ 5256978 h 5812790"/>
              <a:gd name="connsiteX4" fmla="*/ 17930 w 18322387"/>
              <a:gd name="connsiteY4" fmla="*/ 0 h 5812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22387" h="5812790">
                <a:moveTo>
                  <a:pt x="17930" y="0"/>
                </a:moveTo>
                <a:lnTo>
                  <a:pt x="18322387" y="0"/>
                </a:lnTo>
                <a:lnTo>
                  <a:pt x="18322387" y="5812790"/>
                </a:lnTo>
                <a:lnTo>
                  <a:pt x="0" y="5256978"/>
                </a:lnTo>
                <a:cubicBezTo>
                  <a:pt x="5977" y="3504652"/>
                  <a:pt x="11953" y="1752326"/>
                  <a:pt x="17930" y="0"/>
                </a:cubicBezTo>
                <a:close/>
              </a:path>
            </a:pathLst>
          </a:custGeom>
          <a:solidFill>
            <a:srgbClr val="FFD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450"/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381000" y="829390"/>
            <a:ext cx="5867400" cy="707181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6350" marR="2540">
              <a:lnSpc>
                <a:spcPts val="4250"/>
              </a:lnSpc>
              <a:spcBef>
                <a:spcPts val="700"/>
              </a:spcBef>
              <a:tabLst>
                <a:tab pos="874395" algn="l"/>
                <a:tab pos="1556385" algn="l"/>
              </a:tabLst>
            </a:pPr>
            <a:r>
              <a:rPr lang="nl-NL" sz="6600" dirty="0">
                <a:latin typeface="Trade Gothic Next Cond" panose="020B0506040303020004" pitchFamily="34" charset="0"/>
              </a:rPr>
              <a:t>Juist !</a:t>
            </a:r>
            <a:endParaRPr sz="6600" dirty="0">
              <a:latin typeface="Trade Gothic Next Cond" panose="020B0506040303020004" pitchFamily="34" charset="0"/>
            </a:endParaRPr>
          </a:p>
        </p:txBody>
      </p:sp>
      <p:pic>
        <p:nvPicPr>
          <p:cNvPr id="27" name="Afbeelding 26">
            <a:extLst>
              <a:ext uri="{FF2B5EF4-FFF2-40B4-BE49-F238E27FC236}">
                <a16:creationId xmlns:a16="http://schemas.microsoft.com/office/drawing/2014/main" id="{044EE46D-BDC8-264A-A678-0EC7EB7D90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6545" y="5854260"/>
            <a:ext cx="1543793" cy="73704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0AE9641-21DF-B847-A8EE-C73DA82A2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6199" y="4953000"/>
            <a:ext cx="2200847" cy="2206943"/>
          </a:xfrm>
          <a:prstGeom prst="rect">
            <a:avLst/>
          </a:prstGeom>
        </p:spPr>
      </p:pic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8C46567C-642A-79B0-8A16-DD6A081627BB}"/>
              </a:ext>
            </a:extLst>
          </p:cNvPr>
          <p:cNvSpPr txBox="1">
            <a:spLocks/>
          </p:cNvSpPr>
          <p:nvPr/>
        </p:nvSpPr>
        <p:spPr>
          <a:xfrm>
            <a:off x="-46697" y="2032556"/>
            <a:ext cx="9237393" cy="203757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>
            <a:lvl1pPr marL="0">
              <a:defRPr sz="2700" b="0" i="0">
                <a:solidFill>
                  <a:srgbClr val="1A2C54"/>
                </a:solidFill>
                <a:latin typeface="TradeGothicNextLTPro-Cn"/>
                <a:ea typeface="+mn-ea"/>
                <a:cs typeface="TradeGothicNextLTPro-Cn"/>
              </a:defRPr>
            </a:lvl1pPr>
            <a:lvl2pPr marL="228600">
              <a:defRPr>
                <a:latin typeface="+mn-lt"/>
                <a:ea typeface="+mn-ea"/>
                <a:cs typeface="+mn-cs"/>
              </a:defRPr>
            </a:lvl2pPr>
            <a:lvl3pPr marL="457200">
              <a:defRPr>
                <a:latin typeface="+mn-lt"/>
                <a:ea typeface="+mn-ea"/>
                <a:cs typeface="+mn-cs"/>
              </a:defRPr>
            </a:lvl3pPr>
            <a:lvl4pPr marL="685800">
              <a:defRPr>
                <a:latin typeface="+mn-lt"/>
                <a:ea typeface="+mn-ea"/>
                <a:cs typeface="+mn-cs"/>
              </a:defRPr>
            </a:lvl4pPr>
            <a:lvl5pPr marL="914400">
              <a:defRPr>
                <a:latin typeface="+mn-lt"/>
                <a:ea typeface="+mn-ea"/>
                <a:cs typeface="+mn-cs"/>
              </a:defRPr>
            </a:lvl5pPr>
            <a:lvl6pPr marL="1143000">
              <a:defRPr>
                <a:latin typeface="+mn-lt"/>
                <a:ea typeface="+mn-ea"/>
                <a:cs typeface="+mn-cs"/>
              </a:defRPr>
            </a:lvl6pPr>
            <a:lvl7pPr marL="1371600">
              <a:defRPr>
                <a:latin typeface="+mn-lt"/>
                <a:ea typeface="+mn-ea"/>
                <a:cs typeface="+mn-cs"/>
              </a:defRPr>
            </a:lvl7pPr>
            <a:lvl8pPr marL="1600200">
              <a:defRPr>
                <a:latin typeface="+mn-lt"/>
                <a:ea typeface="+mn-ea"/>
                <a:cs typeface="+mn-cs"/>
              </a:defRPr>
            </a:lvl8pPr>
            <a:lvl9pPr marL="1828800">
              <a:defRPr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lnSpc>
                <a:spcPct val="150000"/>
              </a:lnSpc>
            </a:pPr>
            <a:r>
              <a:rPr lang="nl-NL" sz="2800" b="1" dirty="0">
                <a:latin typeface="Trade Gothic Next Cond" panose="020B0506040303020004" pitchFamily="34" charset="0"/>
                <a:ea typeface="+mj-ea"/>
                <a:cs typeface="+mn-cs"/>
              </a:rPr>
              <a:t>De ziekte van Lyme kan je onder andere herkennen aan een rode ring of rode plek op je huid rond de plaats waar de teek heeft gebeten.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2BD10F2-D5F8-1A16-9888-5605FD8442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826" y="3462004"/>
            <a:ext cx="6748857" cy="2280102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80AB7A31-6751-2C87-F5A1-91BCA64CCD11}"/>
              </a:ext>
            </a:extLst>
          </p:cNvPr>
          <p:cNvSpPr txBox="1"/>
          <p:nvPr/>
        </p:nvSpPr>
        <p:spPr>
          <a:xfrm>
            <a:off x="4166606" y="5893417"/>
            <a:ext cx="879231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050" dirty="0"/>
              <a:t>Bron: RIVM</a:t>
            </a:r>
          </a:p>
        </p:txBody>
      </p:sp>
      <p:pic>
        <p:nvPicPr>
          <p:cNvPr id="6" name="Picture 2" descr="Op 'zwarte lijst' bij niet publiceren verkiezingsuitslag - Gemeente.nu">
            <a:extLst>
              <a:ext uri="{FF2B5EF4-FFF2-40B4-BE49-F238E27FC236}">
                <a16:creationId xmlns:a16="http://schemas.microsoft.com/office/drawing/2014/main" id="{D195D11D-3681-9E19-70F8-5D0C03EA80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32" b="89032" l="6462" r="93231">
                        <a14:foregroundMark x1="33231" y1="10968" x2="15385" y2="18065"/>
                        <a14:foregroundMark x1="15385" y1="18065" x2="12923" y2="23871"/>
                        <a14:foregroundMark x1="20000" y1="44516" x2="26769" y2="60000"/>
                        <a14:foregroundMark x1="6462" y1="38710" x2="6462" y2="56129"/>
                        <a14:foregroundMark x1="60615" y1="21290" x2="56923" y2="45161"/>
                        <a14:foregroundMark x1="92615" y1="42581" x2="93231" y2="5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843"/>
          <a:stretch/>
        </p:blipFill>
        <p:spPr bwMode="auto">
          <a:xfrm>
            <a:off x="3373913" y="334942"/>
            <a:ext cx="1286879" cy="124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B5FF97D-0067-F8FE-3443-CA1AAB371D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7340" y="266699"/>
            <a:ext cx="926672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6715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hoek 27">
            <a:extLst>
              <a:ext uri="{FF2B5EF4-FFF2-40B4-BE49-F238E27FC236}">
                <a16:creationId xmlns:a16="http://schemas.microsoft.com/office/drawing/2014/main" id="{FE4A036D-24E4-BF46-8541-E7FB463B9D54}"/>
              </a:ext>
            </a:extLst>
          </p:cNvPr>
          <p:cNvSpPr/>
          <p:nvPr/>
        </p:nvSpPr>
        <p:spPr>
          <a:xfrm>
            <a:off x="-19556" y="-1"/>
            <a:ext cx="9161194" cy="2906395"/>
          </a:xfrm>
          <a:custGeom>
            <a:avLst/>
            <a:gdLst>
              <a:gd name="connsiteX0" fmla="*/ 0 w 18304457"/>
              <a:gd name="connsiteY0" fmla="*/ 0 h 5812790"/>
              <a:gd name="connsiteX1" fmla="*/ 18304457 w 18304457"/>
              <a:gd name="connsiteY1" fmla="*/ 0 h 5812790"/>
              <a:gd name="connsiteX2" fmla="*/ 18304457 w 18304457"/>
              <a:gd name="connsiteY2" fmla="*/ 5812790 h 5812790"/>
              <a:gd name="connsiteX3" fmla="*/ 0 w 18304457"/>
              <a:gd name="connsiteY3" fmla="*/ 5812790 h 5812790"/>
              <a:gd name="connsiteX4" fmla="*/ 0 w 18304457"/>
              <a:gd name="connsiteY4" fmla="*/ 0 h 5812790"/>
              <a:gd name="connsiteX0" fmla="*/ 0 w 18304457"/>
              <a:gd name="connsiteY0" fmla="*/ 0 h 5812790"/>
              <a:gd name="connsiteX1" fmla="*/ 18304457 w 18304457"/>
              <a:gd name="connsiteY1" fmla="*/ 0 h 5812790"/>
              <a:gd name="connsiteX2" fmla="*/ 18304457 w 18304457"/>
              <a:gd name="connsiteY2" fmla="*/ 5812790 h 5812790"/>
              <a:gd name="connsiteX3" fmla="*/ 0 w 18304457"/>
              <a:gd name="connsiteY3" fmla="*/ 4091566 h 5812790"/>
              <a:gd name="connsiteX4" fmla="*/ 0 w 18304457"/>
              <a:gd name="connsiteY4" fmla="*/ 0 h 5812790"/>
              <a:gd name="connsiteX0" fmla="*/ 17930 w 18322387"/>
              <a:gd name="connsiteY0" fmla="*/ 0 h 5812790"/>
              <a:gd name="connsiteX1" fmla="*/ 18322387 w 18322387"/>
              <a:gd name="connsiteY1" fmla="*/ 0 h 5812790"/>
              <a:gd name="connsiteX2" fmla="*/ 18322387 w 18322387"/>
              <a:gd name="connsiteY2" fmla="*/ 5812790 h 5812790"/>
              <a:gd name="connsiteX3" fmla="*/ 0 w 18322387"/>
              <a:gd name="connsiteY3" fmla="*/ 5256978 h 5812790"/>
              <a:gd name="connsiteX4" fmla="*/ 17930 w 18322387"/>
              <a:gd name="connsiteY4" fmla="*/ 0 h 5812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22387" h="5812790">
                <a:moveTo>
                  <a:pt x="17930" y="0"/>
                </a:moveTo>
                <a:lnTo>
                  <a:pt x="18322387" y="0"/>
                </a:lnTo>
                <a:lnTo>
                  <a:pt x="18322387" y="5812790"/>
                </a:lnTo>
                <a:lnTo>
                  <a:pt x="0" y="5256978"/>
                </a:lnTo>
                <a:cubicBezTo>
                  <a:pt x="5977" y="3504652"/>
                  <a:pt x="11953" y="1752326"/>
                  <a:pt x="17930" y="0"/>
                </a:cubicBezTo>
                <a:close/>
              </a:path>
            </a:pathLst>
          </a:custGeom>
          <a:solidFill>
            <a:srgbClr val="FFD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450"/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381000" y="829390"/>
            <a:ext cx="5867400" cy="67012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6350" marR="2540">
              <a:lnSpc>
                <a:spcPts val="4250"/>
              </a:lnSpc>
              <a:spcBef>
                <a:spcPts val="700"/>
              </a:spcBef>
              <a:tabLst>
                <a:tab pos="874395" algn="l"/>
                <a:tab pos="1556385" algn="l"/>
              </a:tabLst>
            </a:pPr>
            <a:r>
              <a:rPr lang="nl-NL" sz="5400" dirty="0">
                <a:latin typeface="Trade Gothic Next Cond" panose="020B0506040303020004" pitchFamily="34" charset="0"/>
              </a:rPr>
              <a:t>Juist of onjuist ?</a:t>
            </a:r>
            <a:endParaRPr sz="5400" dirty="0">
              <a:latin typeface="Trade Gothic Next Cond" panose="020B0506040303020004" pitchFamily="34" charset="0"/>
            </a:endParaRPr>
          </a:p>
        </p:txBody>
      </p:sp>
      <p:pic>
        <p:nvPicPr>
          <p:cNvPr id="27" name="Afbeelding 26">
            <a:extLst>
              <a:ext uri="{FF2B5EF4-FFF2-40B4-BE49-F238E27FC236}">
                <a16:creationId xmlns:a16="http://schemas.microsoft.com/office/drawing/2014/main" id="{044EE46D-BDC8-264A-A678-0EC7EB7D90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6545" y="5854260"/>
            <a:ext cx="1543793" cy="73704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0AE9641-21DF-B847-A8EE-C73DA82A2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556" y="4800600"/>
            <a:ext cx="2200847" cy="2206943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E29ABEA-619F-E328-D218-D0D9F4BCC2DD}"/>
              </a:ext>
            </a:extLst>
          </p:cNvPr>
          <p:cNvSpPr txBox="1"/>
          <p:nvPr/>
        </p:nvSpPr>
        <p:spPr>
          <a:xfrm>
            <a:off x="838200" y="2839394"/>
            <a:ext cx="766940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800" b="1" dirty="0">
                <a:solidFill>
                  <a:srgbClr val="1A2C54"/>
                </a:solidFill>
                <a:latin typeface="Trade Gothic Next Cond" panose="020B0506040303020004" pitchFamily="34" charset="0"/>
                <a:ea typeface="+mj-ea"/>
              </a:rPr>
              <a:t>“Na een tekenbeet moet ik mijzelf 1 week in de gaten houden op koorts, (spier)pijn en kringen of vlekken op de huid.”</a:t>
            </a:r>
          </a:p>
        </p:txBody>
      </p:sp>
      <p:pic>
        <p:nvPicPr>
          <p:cNvPr id="1026" name="Picture 2" descr="Op 'zwarte lijst' bij niet publiceren verkiezingsuitslag - Gemeente.nu">
            <a:extLst>
              <a:ext uri="{FF2B5EF4-FFF2-40B4-BE49-F238E27FC236}">
                <a16:creationId xmlns:a16="http://schemas.microsoft.com/office/drawing/2014/main" id="{AE634958-F31D-F134-431F-590D5B11D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32" b="89032" l="6462" r="93231">
                        <a14:foregroundMark x1="33231" y1="10968" x2="15385" y2="18065"/>
                        <a14:foregroundMark x1="15385" y1="18065" x2="12923" y2="23871"/>
                        <a14:foregroundMark x1="20000" y1="44516" x2="26769" y2="60000"/>
                        <a14:foregroundMark x1="6462" y1="38710" x2="6462" y2="56129"/>
                        <a14:foregroundMark x1="60615" y1="21290" x2="56923" y2="45161"/>
                        <a14:foregroundMark x1="92615" y1="42581" x2="93231" y2="5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921" y="602286"/>
            <a:ext cx="2617899" cy="124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837F1F6-BB59-A766-4ACB-7FE77C659B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4272" y="266699"/>
            <a:ext cx="926672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6236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hoek 27">
            <a:extLst>
              <a:ext uri="{FF2B5EF4-FFF2-40B4-BE49-F238E27FC236}">
                <a16:creationId xmlns:a16="http://schemas.microsoft.com/office/drawing/2014/main" id="{FE4A036D-24E4-BF46-8541-E7FB463B9D54}"/>
              </a:ext>
            </a:extLst>
          </p:cNvPr>
          <p:cNvSpPr/>
          <p:nvPr/>
        </p:nvSpPr>
        <p:spPr>
          <a:xfrm>
            <a:off x="0" y="1"/>
            <a:ext cx="9161194" cy="2057400"/>
          </a:xfrm>
          <a:custGeom>
            <a:avLst/>
            <a:gdLst>
              <a:gd name="connsiteX0" fmla="*/ 0 w 18304457"/>
              <a:gd name="connsiteY0" fmla="*/ 0 h 5812790"/>
              <a:gd name="connsiteX1" fmla="*/ 18304457 w 18304457"/>
              <a:gd name="connsiteY1" fmla="*/ 0 h 5812790"/>
              <a:gd name="connsiteX2" fmla="*/ 18304457 w 18304457"/>
              <a:gd name="connsiteY2" fmla="*/ 5812790 h 5812790"/>
              <a:gd name="connsiteX3" fmla="*/ 0 w 18304457"/>
              <a:gd name="connsiteY3" fmla="*/ 5812790 h 5812790"/>
              <a:gd name="connsiteX4" fmla="*/ 0 w 18304457"/>
              <a:gd name="connsiteY4" fmla="*/ 0 h 5812790"/>
              <a:gd name="connsiteX0" fmla="*/ 0 w 18304457"/>
              <a:gd name="connsiteY0" fmla="*/ 0 h 5812790"/>
              <a:gd name="connsiteX1" fmla="*/ 18304457 w 18304457"/>
              <a:gd name="connsiteY1" fmla="*/ 0 h 5812790"/>
              <a:gd name="connsiteX2" fmla="*/ 18304457 w 18304457"/>
              <a:gd name="connsiteY2" fmla="*/ 5812790 h 5812790"/>
              <a:gd name="connsiteX3" fmla="*/ 0 w 18304457"/>
              <a:gd name="connsiteY3" fmla="*/ 4091566 h 5812790"/>
              <a:gd name="connsiteX4" fmla="*/ 0 w 18304457"/>
              <a:gd name="connsiteY4" fmla="*/ 0 h 5812790"/>
              <a:gd name="connsiteX0" fmla="*/ 17930 w 18322387"/>
              <a:gd name="connsiteY0" fmla="*/ 0 h 5812790"/>
              <a:gd name="connsiteX1" fmla="*/ 18322387 w 18322387"/>
              <a:gd name="connsiteY1" fmla="*/ 0 h 5812790"/>
              <a:gd name="connsiteX2" fmla="*/ 18322387 w 18322387"/>
              <a:gd name="connsiteY2" fmla="*/ 5812790 h 5812790"/>
              <a:gd name="connsiteX3" fmla="*/ 0 w 18322387"/>
              <a:gd name="connsiteY3" fmla="*/ 5256978 h 5812790"/>
              <a:gd name="connsiteX4" fmla="*/ 17930 w 18322387"/>
              <a:gd name="connsiteY4" fmla="*/ 0 h 5812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22387" h="5812790">
                <a:moveTo>
                  <a:pt x="17930" y="0"/>
                </a:moveTo>
                <a:lnTo>
                  <a:pt x="18322387" y="0"/>
                </a:lnTo>
                <a:lnTo>
                  <a:pt x="18322387" y="5812790"/>
                </a:lnTo>
                <a:lnTo>
                  <a:pt x="0" y="5256978"/>
                </a:lnTo>
                <a:cubicBezTo>
                  <a:pt x="5977" y="3504652"/>
                  <a:pt x="11953" y="1752326"/>
                  <a:pt x="17930" y="0"/>
                </a:cubicBezTo>
                <a:close/>
              </a:path>
            </a:pathLst>
          </a:custGeom>
          <a:solidFill>
            <a:srgbClr val="FFD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450"/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381000" y="829390"/>
            <a:ext cx="5867400" cy="707181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6350" marR="2540">
              <a:lnSpc>
                <a:spcPts val="4250"/>
              </a:lnSpc>
              <a:spcBef>
                <a:spcPts val="700"/>
              </a:spcBef>
              <a:tabLst>
                <a:tab pos="874395" algn="l"/>
                <a:tab pos="1556385" algn="l"/>
              </a:tabLst>
            </a:pPr>
            <a:r>
              <a:rPr lang="nl-NL" sz="6600" dirty="0">
                <a:latin typeface="Trade Gothic Next Cond" panose="020B0506040303020004" pitchFamily="34" charset="0"/>
              </a:rPr>
              <a:t>Onjuist !</a:t>
            </a:r>
            <a:endParaRPr sz="6600" dirty="0">
              <a:latin typeface="Trade Gothic Next Cond" panose="020B0506040303020004" pitchFamily="34" charset="0"/>
            </a:endParaRPr>
          </a:p>
        </p:txBody>
      </p:sp>
      <p:pic>
        <p:nvPicPr>
          <p:cNvPr id="27" name="Afbeelding 26">
            <a:extLst>
              <a:ext uri="{FF2B5EF4-FFF2-40B4-BE49-F238E27FC236}">
                <a16:creationId xmlns:a16="http://schemas.microsoft.com/office/drawing/2014/main" id="{044EE46D-BDC8-264A-A678-0EC7EB7D90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6545" y="5854260"/>
            <a:ext cx="1543793" cy="73704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0AE9641-21DF-B847-A8EE-C73DA82A2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8" y="4687143"/>
            <a:ext cx="2200847" cy="2206943"/>
          </a:xfrm>
          <a:prstGeom prst="rect">
            <a:avLst/>
          </a:prstGeom>
        </p:spPr>
      </p:pic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8C46567C-642A-79B0-8A16-DD6A081627BB}"/>
              </a:ext>
            </a:extLst>
          </p:cNvPr>
          <p:cNvSpPr txBox="1">
            <a:spLocks/>
          </p:cNvSpPr>
          <p:nvPr/>
        </p:nvSpPr>
        <p:spPr>
          <a:xfrm>
            <a:off x="166332" y="1450882"/>
            <a:ext cx="8596668" cy="145551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>
            <a:lvl1pPr marL="0">
              <a:defRPr sz="2700" b="0" i="0">
                <a:solidFill>
                  <a:srgbClr val="1A2C54"/>
                </a:solidFill>
                <a:latin typeface="TradeGothicNextLTPro-Cn"/>
                <a:ea typeface="+mn-ea"/>
                <a:cs typeface="TradeGothicNextLTPro-Cn"/>
              </a:defRPr>
            </a:lvl1pPr>
            <a:lvl2pPr marL="228600">
              <a:defRPr>
                <a:latin typeface="+mn-lt"/>
                <a:ea typeface="+mn-ea"/>
                <a:cs typeface="+mn-cs"/>
              </a:defRPr>
            </a:lvl2pPr>
            <a:lvl3pPr marL="457200">
              <a:defRPr>
                <a:latin typeface="+mn-lt"/>
                <a:ea typeface="+mn-ea"/>
                <a:cs typeface="+mn-cs"/>
              </a:defRPr>
            </a:lvl3pPr>
            <a:lvl4pPr marL="685800">
              <a:defRPr>
                <a:latin typeface="+mn-lt"/>
                <a:ea typeface="+mn-ea"/>
                <a:cs typeface="+mn-cs"/>
              </a:defRPr>
            </a:lvl4pPr>
            <a:lvl5pPr marL="914400">
              <a:defRPr>
                <a:latin typeface="+mn-lt"/>
                <a:ea typeface="+mn-ea"/>
                <a:cs typeface="+mn-cs"/>
              </a:defRPr>
            </a:lvl5pPr>
            <a:lvl6pPr marL="1143000">
              <a:defRPr>
                <a:latin typeface="+mn-lt"/>
                <a:ea typeface="+mn-ea"/>
                <a:cs typeface="+mn-cs"/>
              </a:defRPr>
            </a:lvl6pPr>
            <a:lvl7pPr marL="1371600">
              <a:defRPr>
                <a:latin typeface="+mn-lt"/>
                <a:ea typeface="+mn-ea"/>
                <a:cs typeface="+mn-cs"/>
              </a:defRPr>
            </a:lvl7pPr>
            <a:lvl8pPr marL="1600200">
              <a:defRPr>
                <a:latin typeface="+mn-lt"/>
                <a:ea typeface="+mn-ea"/>
                <a:cs typeface="+mn-cs"/>
              </a:defRPr>
            </a:lvl8pPr>
            <a:lvl9pPr marL="1828800">
              <a:defRPr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lnSpc>
                <a:spcPct val="150000"/>
              </a:lnSpc>
            </a:pPr>
            <a:endParaRPr lang="nl-NL" sz="2800" kern="0" dirty="0"/>
          </a:p>
          <a:p>
            <a:pPr algn="ctr" defTabSz="914400">
              <a:lnSpc>
                <a:spcPct val="150000"/>
              </a:lnSpc>
            </a:pPr>
            <a:endParaRPr lang="nl-NL" sz="2800" kern="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FC91FFF-949C-FEB1-75D2-B93317FC775D}"/>
              </a:ext>
            </a:extLst>
          </p:cNvPr>
          <p:cNvSpPr txBox="1"/>
          <p:nvPr/>
        </p:nvSpPr>
        <p:spPr>
          <a:xfrm>
            <a:off x="4179081" y="6116745"/>
            <a:ext cx="879231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050" dirty="0"/>
              <a:t>Bron: RIVM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4DB9CD3-8446-3959-B714-AA76B7ABF300}"/>
              </a:ext>
            </a:extLst>
          </p:cNvPr>
          <p:cNvSpPr txBox="1"/>
          <p:nvPr/>
        </p:nvSpPr>
        <p:spPr>
          <a:xfrm>
            <a:off x="464166" y="2170145"/>
            <a:ext cx="8679834" cy="2754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4000" b="1" dirty="0">
                <a:solidFill>
                  <a:srgbClr val="1A2C54"/>
                </a:solidFill>
                <a:latin typeface="Trade Gothic Next Cond" panose="020B0506040303020004" pitchFamily="34" charset="0"/>
                <a:ea typeface="+mj-ea"/>
              </a:rPr>
              <a:t>Na een tekenbeet moet ik mijzelf </a:t>
            </a:r>
            <a:r>
              <a:rPr lang="nl-NL" sz="4000" b="1" u="sng" dirty="0">
                <a:solidFill>
                  <a:srgbClr val="1A2C54"/>
                </a:solidFill>
                <a:latin typeface="Trade Gothic Next Cond" panose="020B0506040303020004" pitchFamily="34" charset="0"/>
                <a:ea typeface="+mj-ea"/>
              </a:rPr>
              <a:t>3 maanden </a:t>
            </a:r>
            <a:r>
              <a:rPr lang="nl-NL" sz="4000" b="1" dirty="0">
                <a:solidFill>
                  <a:srgbClr val="1A2C54"/>
                </a:solidFill>
                <a:latin typeface="Trade Gothic Next Cond" panose="020B0506040303020004" pitchFamily="34" charset="0"/>
                <a:ea typeface="+mj-ea"/>
              </a:rPr>
              <a:t>in de gaten houden op koorts, (spier)pijn en kringen of vlekken op de huid.</a:t>
            </a:r>
          </a:p>
        </p:txBody>
      </p:sp>
      <p:pic>
        <p:nvPicPr>
          <p:cNvPr id="8" name="Picture 2" descr="Op 'zwarte lijst' bij niet publiceren verkiezingsuitslag - Gemeente.nu">
            <a:extLst>
              <a:ext uri="{FF2B5EF4-FFF2-40B4-BE49-F238E27FC236}">
                <a16:creationId xmlns:a16="http://schemas.microsoft.com/office/drawing/2014/main" id="{0C8AB4BE-C12B-E8B6-0A5A-7B91B30F84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32" b="89032" l="6462" r="93231">
                        <a14:foregroundMark x1="33231" y1="10968" x2="15385" y2="18065"/>
                        <a14:foregroundMark x1="15385" y1="18065" x2="12923" y2="23871"/>
                        <a14:foregroundMark x1="20000" y1="44516" x2="26769" y2="60000"/>
                        <a14:foregroundMark x1="6462" y1="38710" x2="6462" y2="56129"/>
                        <a14:foregroundMark x1="60615" y1="21290" x2="56923" y2="45161"/>
                        <a14:foregroundMark x1="92615" y1="42581" x2="93231" y2="5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57"/>
          <a:stretch/>
        </p:blipFill>
        <p:spPr bwMode="auto">
          <a:xfrm>
            <a:off x="3727292" y="417447"/>
            <a:ext cx="1331020" cy="124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3871A9A-5E28-5D17-2C34-396A01209C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0833" y="262898"/>
            <a:ext cx="926672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2013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hoek 27">
            <a:extLst>
              <a:ext uri="{FF2B5EF4-FFF2-40B4-BE49-F238E27FC236}">
                <a16:creationId xmlns:a16="http://schemas.microsoft.com/office/drawing/2014/main" id="{FE4A036D-24E4-BF46-8541-E7FB463B9D54}"/>
              </a:ext>
            </a:extLst>
          </p:cNvPr>
          <p:cNvSpPr/>
          <p:nvPr/>
        </p:nvSpPr>
        <p:spPr>
          <a:xfrm>
            <a:off x="-19556" y="-1"/>
            <a:ext cx="9161194" cy="2906395"/>
          </a:xfrm>
          <a:custGeom>
            <a:avLst/>
            <a:gdLst>
              <a:gd name="connsiteX0" fmla="*/ 0 w 18304457"/>
              <a:gd name="connsiteY0" fmla="*/ 0 h 5812790"/>
              <a:gd name="connsiteX1" fmla="*/ 18304457 w 18304457"/>
              <a:gd name="connsiteY1" fmla="*/ 0 h 5812790"/>
              <a:gd name="connsiteX2" fmla="*/ 18304457 w 18304457"/>
              <a:gd name="connsiteY2" fmla="*/ 5812790 h 5812790"/>
              <a:gd name="connsiteX3" fmla="*/ 0 w 18304457"/>
              <a:gd name="connsiteY3" fmla="*/ 5812790 h 5812790"/>
              <a:gd name="connsiteX4" fmla="*/ 0 w 18304457"/>
              <a:gd name="connsiteY4" fmla="*/ 0 h 5812790"/>
              <a:gd name="connsiteX0" fmla="*/ 0 w 18304457"/>
              <a:gd name="connsiteY0" fmla="*/ 0 h 5812790"/>
              <a:gd name="connsiteX1" fmla="*/ 18304457 w 18304457"/>
              <a:gd name="connsiteY1" fmla="*/ 0 h 5812790"/>
              <a:gd name="connsiteX2" fmla="*/ 18304457 w 18304457"/>
              <a:gd name="connsiteY2" fmla="*/ 5812790 h 5812790"/>
              <a:gd name="connsiteX3" fmla="*/ 0 w 18304457"/>
              <a:gd name="connsiteY3" fmla="*/ 4091566 h 5812790"/>
              <a:gd name="connsiteX4" fmla="*/ 0 w 18304457"/>
              <a:gd name="connsiteY4" fmla="*/ 0 h 5812790"/>
              <a:gd name="connsiteX0" fmla="*/ 17930 w 18322387"/>
              <a:gd name="connsiteY0" fmla="*/ 0 h 5812790"/>
              <a:gd name="connsiteX1" fmla="*/ 18322387 w 18322387"/>
              <a:gd name="connsiteY1" fmla="*/ 0 h 5812790"/>
              <a:gd name="connsiteX2" fmla="*/ 18322387 w 18322387"/>
              <a:gd name="connsiteY2" fmla="*/ 5812790 h 5812790"/>
              <a:gd name="connsiteX3" fmla="*/ 0 w 18322387"/>
              <a:gd name="connsiteY3" fmla="*/ 5256978 h 5812790"/>
              <a:gd name="connsiteX4" fmla="*/ 17930 w 18322387"/>
              <a:gd name="connsiteY4" fmla="*/ 0 h 5812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22387" h="5812790">
                <a:moveTo>
                  <a:pt x="17930" y="0"/>
                </a:moveTo>
                <a:lnTo>
                  <a:pt x="18322387" y="0"/>
                </a:lnTo>
                <a:lnTo>
                  <a:pt x="18322387" y="5812790"/>
                </a:lnTo>
                <a:lnTo>
                  <a:pt x="0" y="5256978"/>
                </a:lnTo>
                <a:cubicBezTo>
                  <a:pt x="5977" y="3504652"/>
                  <a:pt x="11953" y="1752326"/>
                  <a:pt x="17930" y="0"/>
                </a:cubicBezTo>
                <a:close/>
              </a:path>
            </a:pathLst>
          </a:custGeom>
          <a:solidFill>
            <a:srgbClr val="FFD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450"/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381000" y="829390"/>
            <a:ext cx="5867400" cy="67012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6350" marR="2540">
              <a:lnSpc>
                <a:spcPts val="4250"/>
              </a:lnSpc>
              <a:spcBef>
                <a:spcPts val="700"/>
              </a:spcBef>
              <a:tabLst>
                <a:tab pos="874395" algn="l"/>
                <a:tab pos="1556385" algn="l"/>
              </a:tabLst>
            </a:pPr>
            <a:r>
              <a:rPr lang="nl-NL" sz="5400" dirty="0">
                <a:latin typeface="Trade Gothic Next Cond" panose="020B0506040303020004" pitchFamily="34" charset="0"/>
              </a:rPr>
              <a:t>Juist of onjuist ?</a:t>
            </a:r>
            <a:endParaRPr sz="5400" dirty="0">
              <a:latin typeface="Trade Gothic Next Cond" panose="020B0506040303020004" pitchFamily="34" charset="0"/>
            </a:endParaRPr>
          </a:p>
        </p:txBody>
      </p:sp>
      <p:pic>
        <p:nvPicPr>
          <p:cNvPr id="27" name="Afbeelding 26">
            <a:extLst>
              <a:ext uri="{FF2B5EF4-FFF2-40B4-BE49-F238E27FC236}">
                <a16:creationId xmlns:a16="http://schemas.microsoft.com/office/drawing/2014/main" id="{044EE46D-BDC8-264A-A678-0EC7EB7D90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6545" y="5854260"/>
            <a:ext cx="1543793" cy="73704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0AE9641-21DF-B847-A8EE-C73DA82A2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556" y="4800600"/>
            <a:ext cx="2200847" cy="2206943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E29ABEA-619F-E328-D218-D0D9F4BCC2DD}"/>
              </a:ext>
            </a:extLst>
          </p:cNvPr>
          <p:cNvSpPr txBox="1"/>
          <p:nvPr/>
        </p:nvSpPr>
        <p:spPr>
          <a:xfrm>
            <a:off x="838200" y="2839394"/>
            <a:ext cx="766940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800" b="1" dirty="0">
                <a:solidFill>
                  <a:srgbClr val="1A2C54"/>
                </a:solidFill>
                <a:latin typeface="Trade Gothic Next Cond" panose="020B0506040303020004" pitchFamily="34" charset="0"/>
                <a:ea typeface="+mj-ea"/>
              </a:rPr>
              <a:t>“Teken zijn alleen actief in de lente.”</a:t>
            </a:r>
          </a:p>
        </p:txBody>
      </p:sp>
      <p:pic>
        <p:nvPicPr>
          <p:cNvPr id="1026" name="Picture 2" descr="Op 'zwarte lijst' bij niet publiceren verkiezingsuitslag - Gemeente.nu">
            <a:extLst>
              <a:ext uri="{FF2B5EF4-FFF2-40B4-BE49-F238E27FC236}">
                <a16:creationId xmlns:a16="http://schemas.microsoft.com/office/drawing/2014/main" id="{AE634958-F31D-F134-431F-590D5B11D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32" b="89032" l="6462" r="93231">
                        <a14:foregroundMark x1="33231" y1="10968" x2="15385" y2="18065"/>
                        <a14:foregroundMark x1="15385" y1="18065" x2="12923" y2="23871"/>
                        <a14:foregroundMark x1="20000" y1="44516" x2="26769" y2="60000"/>
                        <a14:foregroundMark x1="6462" y1="38710" x2="6462" y2="56129"/>
                        <a14:foregroundMark x1="60615" y1="21290" x2="56923" y2="45161"/>
                        <a14:foregroundMark x1="92615" y1="42581" x2="93231" y2="5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921" y="602286"/>
            <a:ext cx="2617899" cy="124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04A81F0-5887-5F28-123B-2BA5B0CBF2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333" t="34828" r="17500" b="21433"/>
          <a:stretch/>
        </p:blipFill>
        <p:spPr>
          <a:xfrm>
            <a:off x="3071115" y="4429150"/>
            <a:ext cx="3581400" cy="241637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BB6FF01-9293-F882-FC65-37EA8E0A6D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4272" y="266699"/>
            <a:ext cx="926672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8612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hoek 27">
            <a:extLst>
              <a:ext uri="{FF2B5EF4-FFF2-40B4-BE49-F238E27FC236}">
                <a16:creationId xmlns:a16="http://schemas.microsoft.com/office/drawing/2014/main" id="{FE4A036D-24E4-BF46-8541-E7FB463B9D54}"/>
              </a:ext>
            </a:extLst>
          </p:cNvPr>
          <p:cNvSpPr/>
          <p:nvPr/>
        </p:nvSpPr>
        <p:spPr>
          <a:xfrm>
            <a:off x="0" y="1"/>
            <a:ext cx="9161194" cy="2057400"/>
          </a:xfrm>
          <a:custGeom>
            <a:avLst/>
            <a:gdLst>
              <a:gd name="connsiteX0" fmla="*/ 0 w 18304457"/>
              <a:gd name="connsiteY0" fmla="*/ 0 h 5812790"/>
              <a:gd name="connsiteX1" fmla="*/ 18304457 w 18304457"/>
              <a:gd name="connsiteY1" fmla="*/ 0 h 5812790"/>
              <a:gd name="connsiteX2" fmla="*/ 18304457 w 18304457"/>
              <a:gd name="connsiteY2" fmla="*/ 5812790 h 5812790"/>
              <a:gd name="connsiteX3" fmla="*/ 0 w 18304457"/>
              <a:gd name="connsiteY3" fmla="*/ 5812790 h 5812790"/>
              <a:gd name="connsiteX4" fmla="*/ 0 w 18304457"/>
              <a:gd name="connsiteY4" fmla="*/ 0 h 5812790"/>
              <a:gd name="connsiteX0" fmla="*/ 0 w 18304457"/>
              <a:gd name="connsiteY0" fmla="*/ 0 h 5812790"/>
              <a:gd name="connsiteX1" fmla="*/ 18304457 w 18304457"/>
              <a:gd name="connsiteY1" fmla="*/ 0 h 5812790"/>
              <a:gd name="connsiteX2" fmla="*/ 18304457 w 18304457"/>
              <a:gd name="connsiteY2" fmla="*/ 5812790 h 5812790"/>
              <a:gd name="connsiteX3" fmla="*/ 0 w 18304457"/>
              <a:gd name="connsiteY3" fmla="*/ 4091566 h 5812790"/>
              <a:gd name="connsiteX4" fmla="*/ 0 w 18304457"/>
              <a:gd name="connsiteY4" fmla="*/ 0 h 5812790"/>
              <a:gd name="connsiteX0" fmla="*/ 17930 w 18322387"/>
              <a:gd name="connsiteY0" fmla="*/ 0 h 5812790"/>
              <a:gd name="connsiteX1" fmla="*/ 18322387 w 18322387"/>
              <a:gd name="connsiteY1" fmla="*/ 0 h 5812790"/>
              <a:gd name="connsiteX2" fmla="*/ 18322387 w 18322387"/>
              <a:gd name="connsiteY2" fmla="*/ 5812790 h 5812790"/>
              <a:gd name="connsiteX3" fmla="*/ 0 w 18322387"/>
              <a:gd name="connsiteY3" fmla="*/ 5256978 h 5812790"/>
              <a:gd name="connsiteX4" fmla="*/ 17930 w 18322387"/>
              <a:gd name="connsiteY4" fmla="*/ 0 h 5812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22387" h="5812790">
                <a:moveTo>
                  <a:pt x="17930" y="0"/>
                </a:moveTo>
                <a:lnTo>
                  <a:pt x="18322387" y="0"/>
                </a:lnTo>
                <a:lnTo>
                  <a:pt x="18322387" y="5812790"/>
                </a:lnTo>
                <a:lnTo>
                  <a:pt x="0" y="5256978"/>
                </a:lnTo>
                <a:cubicBezTo>
                  <a:pt x="5977" y="3504652"/>
                  <a:pt x="11953" y="1752326"/>
                  <a:pt x="17930" y="0"/>
                </a:cubicBezTo>
                <a:close/>
              </a:path>
            </a:pathLst>
          </a:custGeom>
          <a:solidFill>
            <a:srgbClr val="FFD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450"/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381000" y="829390"/>
            <a:ext cx="5867400" cy="707181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6350" marR="2540">
              <a:lnSpc>
                <a:spcPts val="4250"/>
              </a:lnSpc>
              <a:spcBef>
                <a:spcPts val="700"/>
              </a:spcBef>
              <a:tabLst>
                <a:tab pos="874395" algn="l"/>
                <a:tab pos="1556385" algn="l"/>
              </a:tabLst>
            </a:pPr>
            <a:r>
              <a:rPr lang="nl-NL" sz="6600" dirty="0">
                <a:latin typeface="Trade Gothic Next Cond" panose="020B0506040303020004" pitchFamily="34" charset="0"/>
              </a:rPr>
              <a:t>Onjuist !</a:t>
            </a:r>
            <a:endParaRPr sz="6600" dirty="0">
              <a:latin typeface="Trade Gothic Next Cond" panose="020B05060403030200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0AE9641-21DF-B847-A8EE-C73DA82A2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0" y="2469344"/>
            <a:ext cx="2200847" cy="2206943"/>
          </a:xfrm>
          <a:prstGeom prst="rect">
            <a:avLst/>
          </a:prstGeom>
        </p:spPr>
      </p:pic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8C46567C-642A-79B0-8A16-DD6A081627BB}"/>
              </a:ext>
            </a:extLst>
          </p:cNvPr>
          <p:cNvSpPr txBox="1">
            <a:spLocks/>
          </p:cNvSpPr>
          <p:nvPr/>
        </p:nvSpPr>
        <p:spPr>
          <a:xfrm>
            <a:off x="166332" y="1450882"/>
            <a:ext cx="8596668" cy="145551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>
            <a:lvl1pPr marL="0">
              <a:defRPr sz="2700" b="0" i="0">
                <a:solidFill>
                  <a:srgbClr val="1A2C54"/>
                </a:solidFill>
                <a:latin typeface="TradeGothicNextLTPro-Cn"/>
                <a:ea typeface="+mn-ea"/>
                <a:cs typeface="TradeGothicNextLTPro-Cn"/>
              </a:defRPr>
            </a:lvl1pPr>
            <a:lvl2pPr marL="228600">
              <a:defRPr>
                <a:latin typeface="+mn-lt"/>
                <a:ea typeface="+mn-ea"/>
                <a:cs typeface="+mn-cs"/>
              </a:defRPr>
            </a:lvl2pPr>
            <a:lvl3pPr marL="457200">
              <a:defRPr>
                <a:latin typeface="+mn-lt"/>
                <a:ea typeface="+mn-ea"/>
                <a:cs typeface="+mn-cs"/>
              </a:defRPr>
            </a:lvl3pPr>
            <a:lvl4pPr marL="685800">
              <a:defRPr>
                <a:latin typeface="+mn-lt"/>
                <a:ea typeface="+mn-ea"/>
                <a:cs typeface="+mn-cs"/>
              </a:defRPr>
            </a:lvl4pPr>
            <a:lvl5pPr marL="914400">
              <a:defRPr>
                <a:latin typeface="+mn-lt"/>
                <a:ea typeface="+mn-ea"/>
                <a:cs typeface="+mn-cs"/>
              </a:defRPr>
            </a:lvl5pPr>
            <a:lvl6pPr marL="1143000">
              <a:defRPr>
                <a:latin typeface="+mn-lt"/>
                <a:ea typeface="+mn-ea"/>
                <a:cs typeface="+mn-cs"/>
              </a:defRPr>
            </a:lvl6pPr>
            <a:lvl7pPr marL="1371600">
              <a:defRPr>
                <a:latin typeface="+mn-lt"/>
                <a:ea typeface="+mn-ea"/>
                <a:cs typeface="+mn-cs"/>
              </a:defRPr>
            </a:lvl7pPr>
            <a:lvl8pPr marL="1600200">
              <a:defRPr>
                <a:latin typeface="+mn-lt"/>
                <a:ea typeface="+mn-ea"/>
                <a:cs typeface="+mn-cs"/>
              </a:defRPr>
            </a:lvl8pPr>
            <a:lvl9pPr marL="1828800">
              <a:defRPr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lnSpc>
                <a:spcPct val="150000"/>
              </a:lnSpc>
            </a:pPr>
            <a:endParaRPr lang="nl-NL" sz="2800" kern="0" dirty="0"/>
          </a:p>
          <a:p>
            <a:pPr algn="ctr" defTabSz="914400">
              <a:lnSpc>
                <a:spcPct val="150000"/>
              </a:lnSpc>
            </a:pPr>
            <a:endParaRPr lang="nl-NL" sz="2800" kern="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4DB9CD3-8446-3959-B714-AA76B7ABF300}"/>
              </a:ext>
            </a:extLst>
          </p:cNvPr>
          <p:cNvSpPr txBox="1"/>
          <p:nvPr/>
        </p:nvSpPr>
        <p:spPr>
          <a:xfrm>
            <a:off x="240680" y="2106043"/>
            <a:ext cx="86798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rgbClr val="1A2C54"/>
                </a:solidFill>
                <a:latin typeface="Trade Gothic Next Cond" panose="020B0506040303020004" pitchFamily="34" charset="0"/>
                <a:ea typeface="+mj-ea"/>
              </a:rPr>
              <a:t>Teken zijn actief van maart tot en met oktober.</a:t>
            </a:r>
          </a:p>
        </p:txBody>
      </p:sp>
      <p:pic>
        <p:nvPicPr>
          <p:cNvPr id="8" name="Picture 2" descr="Op 'zwarte lijst' bij niet publiceren verkiezingsuitslag - Gemeente.nu">
            <a:extLst>
              <a:ext uri="{FF2B5EF4-FFF2-40B4-BE49-F238E27FC236}">
                <a16:creationId xmlns:a16="http://schemas.microsoft.com/office/drawing/2014/main" id="{0C8AB4BE-C12B-E8B6-0A5A-7B91B30F84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32" b="89032" l="6462" r="93231">
                        <a14:foregroundMark x1="33231" y1="10968" x2="15385" y2="18065"/>
                        <a14:foregroundMark x1="15385" y1="18065" x2="12923" y2="23871"/>
                        <a14:foregroundMark x1="20000" y1="44516" x2="26769" y2="60000"/>
                        <a14:foregroundMark x1="6462" y1="38710" x2="6462" y2="56129"/>
                        <a14:foregroundMark x1="60615" y1="21290" x2="56923" y2="45161"/>
                        <a14:foregroundMark x1="92615" y1="42581" x2="93231" y2="5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57"/>
          <a:stretch/>
        </p:blipFill>
        <p:spPr bwMode="auto">
          <a:xfrm>
            <a:off x="3727292" y="417447"/>
            <a:ext cx="1331020" cy="124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F8523B7-07A1-FB81-AA90-26ECB43DB1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166" t="50000" r="31667" b="19737"/>
          <a:stretch/>
        </p:blipFill>
        <p:spPr>
          <a:xfrm>
            <a:off x="1411058" y="3096635"/>
            <a:ext cx="6107216" cy="3277043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044EE46D-BDC8-264A-A678-0EC7EB7D902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6545" y="5854260"/>
            <a:ext cx="1543793" cy="73704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CC155C0-C72D-8D0D-28A8-9D65EB8184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3323" y="286983"/>
            <a:ext cx="926672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3889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hoek 27">
            <a:extLst>
              <a:ext uri="{FF2B5EF4-FFF2-40B4-BE49-F238E27FC236}">
                <a16:creationId xmlns:a16="http://schemas.microsoft.com/office/drawing/2014/main" id="{FE4A036D-24E4-BF46-8541-E7FB463B9D54}"/>
              </a:ext>
            </a:extLst>
          </p:cNvPr>
          <p:cNvSpPr/>
          <p:nvPr/>
        </p:nvSpPr>
        <p:spPr>
          <a:xfrm>
            <a:off x="0" y="1"/>
            <a:ext cx="9161194" cy="2057400"/>
          </a:xfrm>
          <a:custGeom>
            <a:avLst/>
            <a:gdLst>
              <a:gd name="connsiteX0" fmla="*/ 0 w 18304457"/>
              <a:gd name="connsiteY0" fmla="*/ 0 h 5812790"/>
              <a:gd name="connsiteX1" fmla="*/ 18304457 w 18304457"/>
              <a:gd name="connsiteY1" fmla="*/ 0 h 5812790"/>
              <a:gd name="connsiteX2" fmla="*/ 18304457 w 18304457"/>
              <a:gd name="connsiteY2" fmla="*/ 5812790 h 5812790"/>
              <a:gd name="connsiteX3" fmla="*/ 0 w 18304457"/>
              <a:gd name="connsiteY3" fmla="*/ 5812790 h 5812790"/>
              <a:gd name="connsiteX4" fmla="*/ 0 w 18304457"/>
              <a:gd name="connsiteY4" fmla="*/ 0 h 5812790"/>
              <a:gd name="connsiteX0" fmla="*/ 0 w 18304457"/>
              <a:gd name="connsiteY0" fmla="*/ 0 h 5812790"/>
              <a:gd name="connsiteX1" fmla="*/ 18304457 w 18304457"/>
              <a:gd name="connsiteY1" fmla="*/ 0 h 5812790"/>
              <a:gd name="connsiteX2" fmla="*/ 18304457 w 18304457"/>
              <a:gd name="connsiteY2" fmla="*/ 5812790 h 5812790"/>
              <a:gd name="connsiteX3" fmla="*/ 0 w 18304457"/>
              <a:gd name="connsiteY3" fmla="*/ 4091566 h 5812790"/>
              <a:gd name="connsiteX4" fmla="*/ 0 w 18304457"/>
              <a:gd name="connsiteY4" fmla="*/ 0 h 5812790"/>
              <a:gd name="connsiteX0" fmla="*/ 17930 w 18322387"/>
              <a:gd name="connsiteY0" fmla="*/ 0 h 5812790"/>
              <a:gd name="connsiteX1" fmla="*/ 18322387 w 18322387"/>
              <a:gd name="connsiteY1" fmla="*/ 0 h 5812790"/>
              <a:gd name="connsiteX2" fmla="*/ 18322387 w 18322387"/>
              <a:gd name="connsiteY2" fmla="*/ 5812790 h 5812790"/>
              <a:gd name="connsiteX3" fmla="*/ 0 w 18322387"/>
              <a:gd name="connsiteY3" fmla="*/ 5256978 h 5812790"/>
              <a:gd name="connsiteX4" fmla="*/ 17930 w 18322387"/>
              <a:gd name="connsiteY4" fmla="*/ 0 h 5812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22387" h="5812790">
                <a:moveTo>
                  <a:pt x="17930" y="0"/>
                </a:moveTo>
                <a:lnTo>
                  <a:pt x="18322387" y="0"/>
                </a:lnTo>
                <a:lnTo>
                  <a:pt x="18322387" y="5812790"/>
                </a:lnTo>
                <a:lnTo>
                  <a:pt x="0" y="5256978"/>
                </a:lnTo>
                <a:cubicBezTo>
                  <a:pt x="5977" y="3504652"/>
                  <a:pt x="11953" y="1752326"/>
                  <a:pt x="17930" y="0"/>
                </a:cubicBezTo>
                <a:close/>
              </a:path>
            </a:pathLst>
          </a:custGeom>
          <a:solidFill>
            <a:srgbClr val="FFD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450"/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381000" y="829390"/>
            <a:ext cx="5867400" cy="707181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6350" marR="2540">
              <a:lnSpc>
                <a:spcPts val="4250"/>
              </a:lnSpc>
              <a:spcBef>
                <a:spcPts val="700"/>
              </a:spcBef>
              <a:tabLst>
                <a:tab pos="874395" algn="l"/>
                <a:tab pos="1556385" algn="l"/>
              </a:tabLst>
            </a:pPr>
            <a:r>
              <a:rPr lang="nl-NL" sz="6600" dirty="0">
                <a:latin typeface="Trade Gothic Next Cond" panose="020B0506040303020004" pitchFamily="34" charset="0"/>
              </a:rPr>
              <a:t>Einde</a:t>
            </a:r>
            <a:endParaRPr sz="6600" dirty="0">
              <a:latin typeface="Trade Gothic Next Cond" panose="020B0506040303020004" pitchFamily="34" charset="0"/>
            </a:endParaRPr>
          </a:p>
        </p:txBody>
      </p:sp>
      <p:pic>
        <p:nvPicPr>
          <p:cNvPr id="27" name="Afbeelding 26">
            <a:extLst>
              <a:ext uri="{FF2B5EF4-FFF2-40B4-BE49-F238E27FC236}">
                <a16:creationId xmlns:a16="http://schemas.microsoft.com/office/drawing/2014/main" id="{044EE46D-BDC8-264A-A678-0EC7EB7D90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6545" y="5854260"/>
            <a:ext cx="1543793" cy="73704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0AE9641-21DF-B847-A8EE-C73DA82A2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8" y="3874835"/>
            <a:ext cx="3010912" cy="3019252"/>
          </a:xfrm>
          <a:prstGeom prst="rect">
            <a:avLst/>
          </a:prstGeom>
        </p:spPr>
      </p:pic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8C46567C-642A-79B0-8A16-DD6A081627BB}"/>
              </a:ext>
            </a:extLst>
          </p:cNvPr>
          <p:cNvSpPr txBox="1">
            <a:spLocks/>
          </p:cNvSpPr>
          <p:nvPr/>
        </p:nvSpPr>
        <p:spPr>
          <a:xfrm>
            <a:off x="166332" y="1450882"/>
            <a:ext cx="8596668" cy="145551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>
            <a:lvl1pPr marL="0">
              <a:defRPr sz="2700" b="0" i="0">
                <a:solidFill>
                  <a:srgbClr val="1A2C54"/>
                </a:solidFill>
                <a:latin typeface="TradeGothicNextLTPro-Cn"/>
                <a:ea typeface="+mn-ea"/>
                <a:cs typeface="TradeGothicNextLTPro-Cn"/>
              </a:defRPr>
            </a:lvl1pPr>
            <a:lvl2pPr marL="228600">
              <a:defRPr>
                <a:latin typeface="+mn-lt"/>
                <a:ea typeface="+mn-ea"/>
                <a:cs typeface="+mn-cs"/>
              </a:defRPr>
            </a:lvl2pPr>
            <a:lvl3pPr marL="457200">
              <a:defRPr>
                <a:latin typeface="+mn-lt"/>
                <a:ea typeface="+mn-ea"/>
                <a:cs typeface="+mn-cs"/>
              </a:defRPr>
            </a:lvl3pPr>
            <a:lvl4pPr marL="685800">
              <a:defRPr>
                <a:latin typeface="+mn-lt"/>
                <a:ea typeface="+mn-ea"/>
                <a:cs typeface="+mn-cs"/>
              </a:defRPr>
            </a:lvl4pPr>
            <a:lvl5pPr marL="914400">
              <a:defRPr>
                <a:latin typeface="+mn-lt"/>
                <a:ea typeface="+mn-ea"/>
                <a:cs typeface="+mn-cs"/>
              </a:defRPr>
            </a:lvl5pPr>
            <a:lvl6pPr marL="1143000">
              <a:defRPr>
                <a:latin typeface="+mn-lt"/>
                <a:ea typeface="+mn-ea"/>
                <a:cs typeface="+mn-cs"/>
              </a:defRPr>
            </a:lvl6pPr>
            <a:lvl7pPr marL="1371600">
              <a:defRPr>
                <a:latin typeface="+mn-lt"/>
                <a:ea typeface="+mn-ea"/>
                <a:cs typeface="+mn-cs"/>
              </a:defRPr>
            </a:lvl7pPr>
            <a:lvl8pPr marL="1600200">
              <a:defRPr>
                <a:latin typeface="+mn-lt"/>
                <a:ea typeface="+mn-ea"/>
                <a:cs typeface="+mn-cs"/>
              </a:defRPr>
            </a:lvl8pPr>
            <a:lvl9pPr marL="1828800">
              <a:defRPr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lnSpc>
                <a:spcPct val="150000"/>
              </a:lnSpc>
            </a:pPr>
            <a:endParaRPr lang="nl-NL" sz="2800" kern="0" dirty="0"/>
          </a:p>
          <a:p>
            <a:pPr algn="ctr" defTabSz="914400">
              <a:lnSpc>
                <a:spcPct val="150000"/>
              </a:lnSpc>
            </a:pPr>
            <a:endParaRPr lang="nl-NL" sz="2800" kern="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FC91FFF-949C-FEB1-75D2-B93317FC775D}"/>
              </a:ext>
            </a:extLst>
          </p:cNvPr>
          <p:cNvSpPr txBox="1"/>
          <p:nvPr/>
        </p:nvSpPr>
        <p:spPr>
          <a:xfrm>
            <a:off x="4179081" y="6116745"/>
            <a:ext cx="879231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050" dirty="0"/>
              <a:t>Bron: RIVM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4DB9CD3-8446-3959-B714-AA76B7ABF300}"/>
              </a:ext>
            </a:extLst>
          </p:cNvPr>
          <p:cNvSpPr txBox="1"/>
          <p:nvPr/>
        </p:nvSpPr>
        <p:spPr>
          <a:xfrm>
            <a:off x="464166" y="2418507"/>
            <a:ext cx="867983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5400" b="1" dirty="0">
                <a:solidFill>
                  <a:srgbClr val="1A2C54"/>
                </a:solidFill>
                <a:latin typeface="Trade Gothic Next Cond" panose="020B0506040303020004" pitchFamily="34" charset="0"/>
                <a:ea typeface="+mj-ea"/>
              </a:rPr>
              <a:t>Goed gedaan! </a:t>
            </a:r>
          </a:p>
          <a:p>
            <a:pPr algn="ctr"/>
            <a:r>
              <a:rPr lang="nl-NL" sz="5400" b="1" dirty="0">
                <a:solidFill>
                  <a:srgbClr val="1A2C54"/>
                </a:solidFill>
                <a:latin typeface="Trade Gothic Next Cond" panose="020B0506040303020004" pitchFamily="34" charset="0"/>
                <a:ea typeface="+mj-ea"/>
              </a:rPr>
              <a:t>Nu weet jij alles over de teek.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4F43449-1737-80D8-1E8A-E3D371457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254109"/>
            <a:ext cx="1516867" cy="305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873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hoek 27">
            <a:extLst>
              <a:ext uri="{FF2B5EF4-FFF2-40B4-BE49-F238E27FC236}">
                <a16:creationId xmlns:a16="http://schemas.microsoft.com/office/drawing/2014/main" id="{FE4A036D-24E4-BF46-8541-E7FB463B9D54}"/>
              </a:ext>
            </a:extLst>
          </p:cNvPr>
          <p:cNvSpPr/>
          <p:nvPr/>
        </p:nvSpPr>
        <p:spPr>
          <a:xfrm>
            <a:off x="0" y="0"/>
            <a:ext cx="9161194" cy="2906395"/>
          </a:xfrm>
          <a:custGeom>
            <a:avLst/>
            <a:gdLst>
              <a:gd name="connsiteX0" fmla="*/ 0 w 18304457"/>
              <a:gd name="connsiteY0" fmla="*/ 0 h 5812790"/>
              <a:gd name="connsiteX1" fmla="*/ 18304457 w 18304457"/>
              <a:gd name="connsiteY1" fmla="*/ 0 h 5812790"/>
              <a:gd name="connsiteX2" fmla="*/ 18304457 w 18304457"/>
              <a:gd name="connsiteY2" fmla="*/ 5812790 h 5812790"/>
              <a:gd name="connsiteX3" fmla="*/ 0 w 18304457"/>
              <a:gd name="connsiteY3" fmla="*/ 5812790 h 5812790"/>
              <a:gd name="connsiteX4" fmla="*/ 0 w 18304457"/>
              <a:gd name="connsiteY4" fmla="*/ 0 h 5812790"/>
              <a:gd name="connsiteX0" fmla="*/ 0 w 18304457"/>
              <a:gd name="connsiteY0" fmla="*/ 0 h 5812790"/>
              <a:gd name="connsiteX1" fmla="*/ 18304457 w 18304457"/>
              <a:gd name="connsiteY1" fmla="*/ 0 h 5812790"/>
              <a:gd name="connsiteX2" fmla="*/ 18304457 w 18304457"/>
              <a:gd name="connsiteY2" fmla="*/ 5812790 h 5812790"/>
              <a:gd name="connsiteX3" fmla="*/ 0 w 18304457"/>
              <a:gd name="connsiteY3" fmla="*/ 4091566 h 5812790"/>
              <a:gd name="connsiteX4" fmla="*/ 0 w 18304457"/>
              <a:gd name="connsiteY4" fmla="*/ 0 h 5812790"/>
              <a:gd name="connsiteX0" fmla="*/ 17930 w 18322387"/>
              <a:gd name="connsiteY0" fmla="*/ 0 h 5812790"/>
              <a:gd name="connsiteX1" fmla="*/ 18322387 w 18322387"/>
              <a:gd name="connsiteY1" fmla="*/ 0 h 5812790"/>
              <a:gd name="connsiteX2" fmla="*/ 18322387 w 18322387"/>
              <a:gd name="connsiteY2" fmla="*/ 5812790 h 5812790"/>
              <a:gd name="connsiteX3" fmla="*/ 0 w 18322387"/>
              <a:gd name="connsiteY3" fmla="*/ 5256978 h 5812790"/>
              <a:gd name="connsiteX4" fmla="*/ 17930 w 18322387"/>
              <a:gd name="connsiteY4" fmla="*/ 0 h 5812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22387" h="5812790">
                <a:moveTo>
                  <a:pt x="17930" y="0"/>
                </a:moveTo>
                <a:lnTo>
                  <a:pt x="18322387" y="0"/>
                </a:lnTo>
                <a:lnTo>
                  <a:pt x="18322387" y="5812790"/>
                </a:lnTo>
                <a:lnTo>
                  <a:pt x="0" y="5256978"/>
                </a:lnTo>
                <a:cubicBezTo>
                  <a:pt x="5977" y="3504652"/>
                  <a:pt x="11953" y="1752326"/>
                  <a:pt x="17930" y="0"/>
                </a:cubicBezTo>
                <a:close/>
              </a:path>
            </a:pathLst>
          </a:custGeom>
          <a:solidFill>
            <a:srgbClr val="FFD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450"/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381000" y="829390"/>
            <a:ext cx="5867400" cy="67012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6350" marR="2540">
              <a:lnSpc>
                <a:spcPts val="4250"/>
              </a:lnSpc>
              <a:spcBef>
                <a:spcPts val="700"/>
              </a:spcBef>
              <a:tabLst>
                <a:tab pos="874395" algn="l"/>
                <a:tab pos="1556385" algn="l"/>
              </a:tabLst>
            </a:pPr>
            <a:r>
              <a:rPr lang="nl-NL" sz="5400" dirty="0">
                <a:latin typeface="Trade Gothic Next Cond" panose="020B0506040303020004" pitchFamily="34" charset="0"/>
              </a:rPr>
              <a:t>Juist of onjuist ?</a:t>
            </a:r>
            <a:endParaRPr sz="5400" dirty="0">
              <a:latin typeface="Trade Gothic Next Cond" panose="020B0506040303020004" pitchFamily="34" charset="0"/>
            </a:endParaRPr>
          </a:p>
        </p:txBody>
      </p:sp>
      <p:pic>
        <p:nvPicPr>
          <p:cNvPr id="27" name="Afbeelding 26">
            <a:extLst>
              <a:ext uri="{FF2B5EF4-FFF2-40B4-BE49-F238E27FC236}">
                <a16:creationId xmlns:a16="http://schemas.microsoft.com/office/drawing/2014/main" id="{044EE46D-BDC8-264A-A678-0EC7EB7D90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6545" y="5854260"/>
            <a:ext cx="1543793" cy="73704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0AE9641-21DF-B847-A8EE-C73DA82A2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8" y="4687143"/>
            <a:ext cx="2200847" cy="2206943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E29ABEA-619F-E328-D218-D0D9F4BCC2DD}"/>
              </a:ext>
            </a:extLst>
          </p:cNvPr>
          <p:cNvSpPr txBox="1"/>
          <p:nvPr/>
        </p:nvSpPr>
        <p:spPr>
          <a:xfrm>
            <a:off x="1524000" y="3250384"/>
            <a:ext cx="625123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5400" b="1" dirty="0">
                <a:solidFill>
                  <a:srgbClr val="1A2C54"/>
                </a:solidFill>
                <a:latin typeface="Trade Gothic Next Cond" panose="020B0506040303020004" pitchFamily="34" charset="0"/>
                <a:ea typeface="+mj-ea"/>
              </a:rPr>
              <a:t>“Een teek is zo groot als een euromunt”.</a:t>
            </a:r>
          </a:p>
        </p:txBody>
      </p:sp>
      <p:pic>
        <p:nvPicPr>
          <p:cNvPr id="2" name="Picture 2" descr="Op 'zwarte lijst' bij niet publiceren verkiezingsuitslag - Gemeente.nu">
            <a:extLst>
              <a:ext uri="{FF2B5EF4-FFF2-40B4-BE49-F238E27FC236}">
                <a16:creationId xmlns:a16="http://schemas.microsoft.com/office/drawing/2014/main" id="{3427AD15-92A1-D9FE-E73C-E63C0F905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32" b="89032" l="6462" r="93231">
                        <a14:foregroundMark x1="33231" y1="10968" x2="15385" y2="18065"/>
                        <a14:foregroundMark x1="15385" y1="18065" x2="12923" y2="23871"/>
                        <a14:foregroundMark x1="20000" y1="44516" x2="26769" y2="60000"/>
                        <a14:foregroundMark x1="6462" y1="38710" x2="6462" y2="56129"/>
                        <a14:foregroundMark x1="60615" y1="21290" x2="56923" y2="45161"/>
                        <a14:foregroundMark x1="92615" y1="42581" x2="93231" y2="5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921" y="602286"/>
            <a:ext cx="2617899" cy="124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56B0209-6295-7621-EC3A-1A78A11107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2077" y="299961"/>
            <a:ext cx="926672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4112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fbeelding 18">
            <a:extLst>
              <a:ext uri="{FF2B5EF4-FFF2-40B4-BE49-F238E27FC236}">
                <a16:creationId xmlns:a16="http://schemas.microsoft.com/office/drawing/2014/main" id="{8D1A3D02-7DCE-7248-9313-CFD86476414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" y="0"/>
            <a:ext cx="9143868" cy="6857901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8C6165A0-7A8F-EA44-9396-FBBD5A6824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509" y="5792033"/>
            <a:ext cx="9160715" cy="1068750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A0A0D8D8-BF0E-9849-80FD-9FD5CE947EA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443" y="5238092"/>
            <a:ext cx="2613115" cy="1247558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55884BE7-B0C6-284B-98DC-0331FC115F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906" b="-10527"/>
          <a:stretch/>
        </p:blipFill>
        <p:spPr>
          <a:xfrm>
            <a:off x="2743200" y="3733800"/>
            <a:ext cx="3244850" cy="8001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FA2A1B4E-4A63-DB0D-3E69-4F36730541F8}"/>
              </a:ext>
            </a:extLst>
          </p:cNvPr>
          <p:cNvSpPr txBox="1"/>
          <p:nvPr/>
        </p:nvSpPr>
        <p:spPr>
          <a:xfrm>
            <a:off x="1600200" y="2215105"/>
            <a:ext cx="647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b="1" dirty="0">
                <a:solidFill>
                  <a:srgbClr val="1A2C54"/>
                </a:solidFill>
                <a:latin typeface="Trade Gothic Next Cond" panose="020B0506040303020004" pitchFamily="34" charset="0"/>
                <a:ea typeface="+mj-ea"/>
              </a:rPr>
              <a:t>www.tekenweetjes.nl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4CBC6E3E-FC7E-B721-EB64-4BF4E65D3E9B}"/>
              </a:ext>
            </a:extLst>
          </p:cNvPr>
          <p:cNvSpPr txBox="1"/>
          <p:nvPr/>
        </p:nvSpPr>
        <p:spPr>
          <a:xfrm>
            <a:off x="152400" y="6510212"/>
            <a:ext cx="2819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Met dank aan de landelijke GGD-werkgroep Tekenbeten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hoek 27">
            <a:extLst>
              <a:ext uri="{FF2B5EF4-FFF2-40B4-BE49-F238E27FC236}">
                <a16:creationId xmlns:a16="http://schemas.microsoft.com/office/drawing/2014/main" id="{FE4A036D-24E4-BF46-8541-E7FB463B9D54}"/>
              </a:ext>
            </a:extLst>
          </p:cNvPr>
          <p:cNvSpPr/>
          <p:nvPr/>
        </p:nvSpPr>
        <p:spPr>
          <a:xfrm>
            <a:off x="0" y="0"/>
            <a:ext cx="9161194" cy="2906395"/>
          </a:xfrm>
          <a:custGeom>
            <a:avLst/>
            <a:gdLst>
              <a:gd name="connsiteX0" fmla="*/ 0 w 18304457"/>
              <a:gd name="connsiteY0" fmla="*/ 0 h 5812790"/>
              <a:gd name="connsiteX1" fmla="*/ 18304457 w 18304457"/>
              <a:gd name="connsiteY1" fmla="*/ 0 h 5812790"/>
              <a:gd name="connsiteX2" fmla="*/ 18304457 w 18304457"/>
              <a:gd name="connsiteY2" fmla="*/ 5812790 h 5812790"/>
              <a:gd name="connsiteX3" fmla="*/ 0 w 18304457"/>
              <a:gd name="connsiteY3" fmla="*/ 5812790 h 5812790"/>
              <a:gd name="connsiteX4" fmla="*/ 0 w 18304457"/>
              <a:gd name="connsiteY4" fmla="*/ 0 h 5812790"/>
              <a:gd name="connsiteX0" fmla="*/ 0 w 18304457"/>
              <a:gd name="connsiteY0" fmla="*/ 0 h 5812790"/>
              <a:gd name="connsiteX1" fmla="*/ 18304457 w 18304457"/>
              <a:gd name="connsiteY1" fmla="*/ 0 h 5812790"/>
              <a:gd name="connsiteX2" fmla="*/ 18304457 w 18304457"/>
              <a:gd name="connsiteY2" fmla="*/ 5812790 h 5812790"/>
              <a:gd name="connsiteX3" fmla="*/ 0 w 18304457"/>
              <a:gd name="connsiteY3" fmla="*/ 4091566 h 5812790"/>
              <a:gd name="connsiteX4" fmla="*/ 0 w 18304457"/>
              <a:gd name="connsiteY4" fmla="*/ 0 h 5812790"/>
              <a:gd name="connsiteX0" fmla="*/ 17930 w 18322387"/>
              <a:gd name="connsiteY0" fmla="*/ 0 h 5812790"/>
              <a:gd name="connsiteX1" fmla="*/ 18322387 w 18322387"/>
              <a:gd name="connsiteY1" fmla="*/ 0 h 5812790"/>
              <a:gd name="connsiteX2" fmla="*/ 18322387 w 18322387"/>
              <a:gd name="connsiteY2" fmla="*/ 5812790 h 5812790"/>
              <a:gd name="connsiteX3" fmla="*/ 0 w 18322387"/>
              <a:gd name="connsiteY3" fmla="*/ 5256978 h 5812790"/>
              <a:gd name="connsiteX4" fmla="*/ 17930 w 18322387"/>
              <a:gd name="connsiteY4" fmla="*/ 0 h 5812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22387" h="5812790">
                <a:moveTo>
                  <a:pt x="17930" y="0"/>
                </a:moveTo>
                <a:lnTo>
                  <a:pt x="18322387" y="0"/>
                </a:lnTo>
                <a:lnTo>
                  <a:pt x="18322387" y="5812790"/>
                </a:lnTo>
                <a:lnTo>
                  <a:pt x="0" y="5256978"/>
                </a:lnTo>
                <a:cubicBezTo>
                  <a:pt x="5977" y="3504652"/>
                  <a:pt x="11953" y="1752326"/>
                  <a:pt x="17930" y="0"/>
                </a:cubicBezTo>
                <a:close/>
              </a:path>
            </a:pathLst>
          </a:custGeom>
          <a:solidFill>
            <a:srgbClr val="FFD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450"/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381000" y="829390"/>
            <a:ext cx="5867400" cy="707181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6350" marR="2540">
              <a:lnSpc>
                <a:spcPts val="4250"/>
              </a:lnSpc>
              <a:spcBef>
                <a:spcPts val="700"/>
              </a:spcBef>
              <a:tabLst>
                <a:tab pos="874395" algn="l"/>
                <a:tab pos="1556385" algn="l"/>
              </a:tabLst>
            </a:pPr>
            <a:r>
              <a:rPr lang="nl-NL" sz="6600" dirty="0">
                <a:latin typeface="Trade Gothic Next Cond" panose="020B0506040303020004" pitchFamily="34" charset="0"/>
              </a:rPr>
              <a:t>Onjuist !</a:t>
            </a:r>
            <a:endParaRPr sz="6600" dirty="0">
              <a:latin typeface="Trade Gothic Next Cond" panose="020B0506040303020004" pitchFamily="34" charset="0"/>
            </a:endParaRPr>
          </a:p>
        </p:txBody>
      </p:sp>
      <p:pic>
        <p:nvPicPr>
          <p:cNvPr id="27" name="Afbeelding 26">
            <a:extLst>
              <a:ext uri="{FF2B5EF4-FFF2-40B4-BE49-F238E27FC236}">
                <a16:creationId xmlns:a16="http://schemas.microsoft.com/office/drawing/2014/main" id="{044EE46D-BDC8-264A-A678-0EC7EB7D90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6545" y="5854260"/>
            <a:ext cx="1543793" cy="73704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0AE9641-21DF-B847-A8EE-C73DA82A2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8" y="4687143"/>
            <a:ext cx="2200847" cy="2206943"/>
          </a:xfrm>
          <a:prstGeom prst="rect">
            <a:avLst/>
          </a:prstGeom>
        </p:spPr>
      </p:pic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8C46567C-642A-79B0-8A16-DD6A081627BB}"/>
              </a:ext>
            </a:extLst>
          </p:cNvPr>
          <p:cNvSpPr txBox="1">
            <a:spLocks/>
          </p:cNvSpPr>
          <p:nvPr/>
        </p:nvSpPr>
        <p:spPr>
          <a:xfrm>
            <a:off x="780" y="1787771"/>
            <a:ext cx="8596668" cy="86260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>
            <a:lvl1pPr marL="0">
              <a:defRPr sz="2700" b="0" i="0">
                <a:solidFill>
                  <a:srgbClr val="1A2C54"/>
                </a:solidFill>
                <a:latin typeface="TradeGothicNextLTPro-Cn"/>
                <a:ea typeface="+mn-ea"/>
                <a:cs typeface="TradeGothicNextLTPro-Cn"/>
              </a:defRPr>
            </a:lvl1pPr>
            <a:lvl2pPr marL="228600">
              <a:defRPr>
                <a:latin typeface="+mn-lt"/>
                <a:ea typeface="+mn-ea"/>
                <a:cs typeface="+mn-cs"/>
              </a:defRPr>
            </a:lvl2pPr>
            <a:lvl3pPr marL="457200">
              <a:defRPr>
                <a:latin typeface="+mn-lt"/>
                <a:ea typeface="+mn-ea"/>
                <a:cs typeface="+mn-cs"/>
              </a:defRPr>
            </a:lvl3pPr>
            <a:lvl4pPr marL="685800">
              <a:defRPr>
                <a:latin typeface="+mn-lt"/>
                <a:ea typeface="+mn-ea"/>
                <a:cs typeface="+mn-cs"/>
              </a:defRPr>
            </a:lvl4pPr>
            <a:lvl5pPr marL="914400">
              <a:defRPr>
                <a:latin typeface="+mn-lt"/>
                <a:ea typeface="+mn-ea"/>
                <a:cs typeface="+mn-cs"/>
              </a:defRPr>
            </a:lvl5pPr>
            <a:lvl6pPr marL="1143000">
              <a:defRPr>
                <a:latin typeface="+mn-lt"/>
                <a:ea typeface="+mn-ea"/>
                <a:cs typeface="+mn-cs"/>
              </a:defRPr>
            </a:lvl6pPr>
            <a:lvl7pPr marL="1371600">
              <a:defRPr>
                <a:latin typeface="+mn-lt"/>
                <a:ea typeface="+mn-ea"/>
                <a:cs typeface="+mn-cs"/>
              </a:defRPr>
            </a:lvl7pPr>
            <a:lvl8pPr marL="1600200">
              <a:defRPr>
                <a:latin typeface="+mn-lt"/>
                <a:ea typeface="+mn-ea"/>
                <a:cs typeface="+mn-cs"/>
              </a:defRPr>
            </a:lvl8pPr>
            <a:lvl9pPr marL="1828800">
              <a:defRPr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lnSpc>
                <a:spcPct val="150000"/>
              </a:lnSpc>
            </a:pPr>
            <a:r>
              <a:rPr lang="nl-NL" sz="3200" kern="0" dirty="0"/>
              <a:t>Een teek is zo klein: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D35570F-FD9F-D766-09B4-50E71E6CF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997" y="3014120"/>
            <a:ext cx="4343400" cy="309875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3FC91FFF-949C-FEB1-75D2-B93317FC775D}"/>
              </a:ext>
            </a:extLst>
          </p:cNvPr>
          <p:cNvSpPr txBox="1"/>
          <p:nvPr/>
        </p:nvSpPr>
        <p:spPr>
          <a:xfrm>
            <a:off x="4179081" y="6116745"/>
            <a:ext cx="879231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050" dirty="0"/>
              <a:t>Bron: RIVM</a:t>
            </a:r>
          </a:p>
        </p:txBody>
      </p:sp>
      <p:pic>
        <p:nvPicPr>
          <p:cNvPr id="7" name="Picture 2" descr="Op 'zwarte lijst' bij niet publiceren verkiezingsuitslag - Gemeente.nu">
            <a:extLst>
              <a:ext uri="{FF2B5EF4-FFF2-40B4-BE49-F238E27FC236}">
                <a16:creationId xmlns:a16="http://schemas.microsoft.com/office/drawing/2014/main" id="{F4ABADA4-6095-CEE0-A504-FDBD224A6C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32" b="89032" l="6462" r="93231">
                        <a14:foregroundMark x1="33231" y1="10968" x2="15385" y2="18065"/>
                        <a14:foregroundMark x1="15385" y1="18065" x2="12923" y2="23871"/>
                        <a14:foregroundMark x1="20000" y1="44516" x2="26769" y2="60000"/>
                        <a14:foregroundMark x1="6462" y1="38710" x2="6462" y2="56129"/>
                        <a14:foregroundMark x1="60615" y1="21290" x2="56923" y2="45161"/>
                        <a14:foregroundMark x1="92615" y1="42581" x2="93231" y2="5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57"/>
          <a:stretch/>
        </p:blipFill>
        <p:spPr bwMode="auto">
          <a:xfrm>
            <a:off x="3727292" y="417447"/>
            <a:ext cx="1331020" cy="124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41DC52F-B6C0-3CCB-DBE3-8F2391624E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1776" y="266699"/>
            <a:ext cx="926672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57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hoek 27">
            <a:extLst>
              <a:ext uri="{FF2B5EF4-FFF2-40B4-BE49-F238E27FC236}">
                <a16:creationId xmlns:a16="http://schemas.microsoft.com/office/drawing/2014/main" id="{FE4A036D-24E4-BF46-8541-E7FB463B9D54}"/>
              </a:ext>
            </a:extLst>
          </p:cNvPr>
          <p:cNvSpPr/>
          <p:nvPr/>
        </p:nvSpPr>
        <p:spPr>
          <a:xfrm>
            <a:off x="0" y="0"/>
            <a:ext cx="9161194" cy="2906395"/>
          </a:xfrm>
          <a:custGeom>
            <a:avLst/>
            <a:gdLst>
              <a:gd name="connsiteX0" fmla="*/ 0 w 18304457"/>
              <a:gd name="connsiteY0" fmla="*/ 0 h 5812790"/>
              <a:gd name="connsiteX1" fmla="*/ 18304457 w 18304457"/>
              <a:gd name="connsiteY1" fmla="*/ 0 h 5812790"/>
              <a:gd name="connsiteX2" fmla="*/ 18304457 w 18304457"/>
              <a:gd name="connsiteY2" fmla="*/ 5812790 h 5812790"/>
              <a:gd name="connsiteX3" fmla="*/ 0 w 18304457"/>
              <a:gd name="connsiteY3" fmla="*/ 5812790 h 5812790"/>
              <a:gd name="connsiteX4" fmla="*/ 0 w 18304457"/>
              <a:gd name="connsiteY4" fmla="*/ 0 h 5812790"/>
              <a:gd name="connsiteX0" fmla="*/ 0 w 18304457"/>
              <a:gd name="connsiteY0" fmla="*/ 0 h 5812790"/>
              <a:gd name="connsiteX1" fmla="*/ 18304457 w 18304457"/>
              <a:gd name="connsiteY1" fmla="*/ 0 h 5812790"/>
              <a:gd name="connsiteX2" fmla="*/ 18304457 w 18304457"/>
              <a:gd name="connsiteY2" fmla="*/ 5812790 h 5812790"/>
              <a:gd name="connsiteX3" fmla="*/ 0 w 18304457"/>
              <a:gd name="connsiteY3" fmla="*/ 4091566 h 5812790"/>
              <a:gd name="connsiteX4" fmla="*/ 0 w 18304457"/>
              <a:gd name="connsiteY4" fmla="*/ 0 h 5812790"/>
              <a:gd name="connsiteX0" fmla="*/ 17930 w 18322387"/>
              <a:gd name="connsiteY0" fmla="*/ 0 h 5812790"/>
              <a:gd name="connsiteX1" fmla="*/ 18322387 w 18322387"/>
              <a:gd name="connsiteY1" fmla="*/ 0 h 5812790"/>
              <a:gd name="connsiteX2" fmla="*/ 18322387 w 18322387"/>
              <a:gd name="connsiteY2" fmla="*/ 5812790 h 5812790"/>
              <a:gd name="connsiteX3" fmla="*/ 0 w 18322387"/>
              <a:gd name="connsiteY3" fmla="*/ 5256978 h 5812790"/>
              <a:gd name="connsiteX4" fmla="*/ 17930 w 18322387"/>
              <a:gd name="connsiteY4" fmla="*/ 0 h 5812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22387" h="5812790">
                <a:moveTo>
                  <a:pt x="17930" y="0"/>
                </a:moveTo>
                <a:lnTo>
                  <a:pt x="18322387" y="0"/>
                </a:lnTo>
                <a:lnTo>
                  <a:pt x="18322387" y="5812790"/>
                </a:lnTo>
                <a:lnTo>
                  <a:pt x="0" y="5256978"/>
                </a:lnTo>
                <a:cubicBezTo>
                  <a:pt x="5977" y="3504652"/>
                  <a:pt x="11953" y="1752326"/>
                  <a:pt x="17930" y="0"/>
                </a:cubicBezTo>
                <a:close/>
              </a:path>
            </a:pathLst>
          </a:custGeom>
          <a:solidFill>
            <a:srgbClr val="FFD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450"/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381000" y="829390"/>
            <a:ext cx="5867400" cy="67012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6350" marR="2540">
              <a:lnSpc>
                <a:spcPts val="4250"/>
              </a:lnSpc>
              <a:spcBef>
                <a:spcPts val="700"/>
              </a:spcBef>
              <a:tabLst>
                <a:tab pos="874395" algn="l"/>
                <a:tab pos="1556385" algn="l"/>
              </a:tabLst>
            </a:pPr>
            <a:r>
              <a:rPr lang="nl-NL" sz="5400" dirty="0">
                <a:latin typeface="Trade Gothic Next Cond" panose="020B0506040303020004" pitchFamily="34" charset="0"/>
              </a:rPr>
              <a:t>Juist of onjuist ?</a:t>
            </a:r>
            <a:endParaRPr sz="5400" dirty="0">
              <a:latin typeface="Trade Gothic Next Cond" panose="020B0506040303020004" pitchFamily="34" charset="0"/>
            </a:endParaRPr>
          </a:p>
        </p:txBody>
      </p:sp>
      <p:pic>
        <p:nvPicPr>
          <p:cNvPr id="27" name="Afbeelding 26">
            <a:extLst>
              <a:ext uri="{FF2B5EF4-FFF2-40B4-BE49-F238E27FC236}">
                <a16:creationId xmlns:a16="http://schemas.microsoft.com/office/drawing/2014/main" id="{044EE46D-BDC8-264A-A678-0EC7EB7D90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6545" y="5854260"/>
            <a:ext cx="1543793" cy="73704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0AE9641-21DF-B847-A8EE-C73DA82A2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8" y="4687143"/>
            <a:ext cx="2200847" cy="2206943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E29ABEA-619F-E328-D218-D0D9F4BCC2DD}"/>
              </a:ext>
            </a:extLst>
          </p:cNvPr>
          <p:cNvSpPr txBox="1"/>
          <p:nvPr/>
        </p:nvSpPr>
        <p:spPr>
          <a:xfrm>
            <a:off x="1501073" y="3087666"/>
            <a:ext cx="708273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5400" b="1" dirty="0">
                <a:solidFill>
                  <a:srgbClr val="1A2C54"/>
                </a:solidFill>
                <a:latin typeface="Trade Gothic Next Cond" panose="020B0506040303020004" pitchFamily="34" charset="0"/>
                <a:ea typeface="+mj-ea"/>
              </a:rPr>
              <a:t>“Een teek leeft van het bloed van de mens.”</a:t>
            </a:r>
          </a:p>
        </p:txBody>
      </p:sp>
      <p:pic>
        <p:nvPicPr>
          <p:cNvPr id="6" name="Picture 2" descr="Op 'zwarte lijst' bij niet publiceren verkiezingsuitslag - Gemeente.nu">
            <a:extLst>
              <a:ext uri="{FF2B5EF4-FFF2-40B4-BE49-F238E27FC236}">
                <a16:creationId xmlns:a16="http://schemas.microsoft.com/office/drawing/2014/main" id="{32460FD7-C593-AB17-8A2A-C2CFDF58C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32" b="89032" l="6462" r="93231">
                        <a14:foregroundMark x1="33231" y1="10968" x2="15385" y2="18065"/>
                        <a14:foregroundMark x1="15385" y1="18065" x2="12923" y2="23871"/>
                        <a14:foregroundMark x1="20000" y1="44516" x2="26769" y2="60000"/>
                        <a14:foregroundMark x1="6462" y1="38710" x2="6462" y2="56129"/>
                        <a14:foregroundMark x1="60615" y1="21290" x2="56923" y2="45161"/>
                        <a14:foregroundMark x1="92615" y1="42581" x2="93231" y2="5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921" y="602286"/>
            <a:ext cx="2617899" cy="124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E4F8253-3D73-BB7F-C321-E16F67532B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8441" y="266699"/>
            <a:ext cx="926672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75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hoek 27">
            <a:extLst>
              <a:ext uri="{FF2B5EF4-FFF2-40B4-BE49-F238E27FC236}">
                <a16:creationId xmlns:a16="http://schemas.microsoft.com/office/drawing/2014/main" id="{FE4A036D-24E4-BF46-8541-E7FB463B9D54}"/>
              </a:ext>
            </a:extLst>
          </p:cNvPr>
          <p:cNvSpPr/>
          <p:nvPr/>
        </p:nvSpPr>
        <p:spPr>
          <a:xfrm>
            <a:off x="0" y="0"/>
            <a:ext cx="9161194" cy="3505200"/>
          </a:xfrm>
          <a:custGeom>
            <a:avLst/>
            <a:gdLst>
              <a:gd name="connsiteX0" fmla="*/ 0 w 18304457"/>
              <a:gd name="connsiteY0" fmla="*/ 0 h 5812790"/>
              <a:gd name="connsiteX1" fmla="*/ 18304457 w 18304457"/>
              <a:gd name="connsiteY1" fmla="*/ 0 h 5812790"/>
              <a:gd name="connsiteX2" fmla="*/ 18304457 w 18304457"/>
              <a:gd name="connsiteY2" fmla="*/ 5812790 h 5812790"/>
              <a:gd name="connsiteX3" fmla="*/ 0 w 18304457"/>
              <a:gd name="connsiteY3" fmla="*/ 5812790 h 5812790"/>
              <a:gd name="connsiteX4" fmla="*/ 0 w 18304457"/>
              <a:gd name="connsiteY4" fmla="*/ 0 h 5812790"/>
              <a:gd name="connsiteX0" fmla="*/ 0 w 18304457"/>
              <a:gd name="connsiteY0" fmla="*/ 0 h 5812790"/>
              <a:gd name="connsiteX1" fmla="*/ 18304457 w 18304457"/>
              <a:gd name="connsiteY1" fmla="*/ 0 h 5812790"/>
              <a:gd name="connsiteX2" fmla="*/ 18304457 w 18304457"/>
              <a:gd name="connsiteY2" fmla="*/ 5812790 h 5812790"/>
              <a:gd name="connsiteX3" fmla="*/ 0 w 18304457"/>
              <a:gd name="connsiteY3" fmla="*/ 4091566 h 5812790"/>
              <a:gd name="connsiteX4" fmla="*/ 0 w 18304457"/>
              <a:gd name="connsiteY4" fmla="*/ 0 h 5812790"/>
              <a:gd name="connsiteX0" fmla="*/ 17930 w 18322387"/>
              <a:gd name="connsiteY0" fmla="*/ 0 h 5812790"/>
              <a:gd name="connsiteX1" fmla="*/ 18322387 w 18322387"/>
              <a:gd name="connsiteY1" fmla="*/ 0 h 5812790"/>
              <a:gd name="connsiteX2" fmla="*/ 18322387 w 18322387"/>
              <a:gd name="connsiteY2" fmla="*/ 5812790 h 5812790"/>
              <a:gd name="connsiteX3" fmla="*/ 0 w 18322387"/>
              <a:gd name="connsiteY3" fmla="*/ 5256978 h 5812790"/>
              <a:gd name="connsiteX4" fmla="*/ 17930 w 18322387"/>
              <a:gd name="connsiteY4" fmla="*/ 0 h 5812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22387" h="5812790">
                <a:moveTo>
                  <a:pt x="17930" y="0"/>
                </a:moveTo>
                <a:lnTo>
                  <a:pt x="18322387" y="0"/>
                </a:lnTo>
                <a:lnTo>
                  <a:pt x="18322387" y="5812790"/>
                </a:lnTo>
                <a:lnTo>
                  <a:pt x="0" y="5256978"/>
                </a:lnTo>
                <a:cubicBezTo>
                  <a:pt x="5977" y="3504652"/>
                  <a:pt x="11953" y="1752326"/>
                  <a:pt x="17930" y="0"/>
                </a:cubicBezTo>
                <a:close/>
              </a:path>
            </a:pathLst>
          </a:custGeom>
          <a:solidFill>
            <a:srgbClr val="FFD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450"/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381000" y="829390"/>
            <a:ext cx="5867400" cy="707181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6350" marR="2540">
              <a:lnSpc>
                <a:spcPts val="4250"/>
              </a:lnSpc>
              <a:spcBef>
                <a:spcPts val="700"/>
              </a:spcBef>
              <a:tabLst>
                <a:tab pos="874395" algn="l"/>
                <a:tab pos="1556385" algn="l"/>
              </a:tabLst>
            </a:pPr>
            <a:r>
              <a:rPr lang="nl-NL" sz="6600" dirty="0">
                <a:latin typeface="Trade Gothic Next Cond" panose="020B0506040303020004" pitchFamily="34" charset="0"/>
              </a:rPr>
              <a:t>Juist !</a:t>
            </a:r>
            <a:endParaRPr sz="6600" dirty="0">
              <a:latin typeface="Trade Gothic Next Cond" panose="020B0506040303020004" pitchFamily="34" charset="0"/>
            </a:endParaRPr>
          </a:p>
        </p:txBody>
      </p:sp>
      <p:pic>
        <p:nvPicPr>
          <p:cNvPr id="27" name="Afbeelding 26">
            <a:extLst>
              <a:ext uri="{FF2B5EF4-FFF2-40B4-BE49-F238E27FC236}">
                <a16:creationId xmlns:a16="http://schemas.microsoft.com/office/drawing/2014/main" id="{044EE46D-BDC8-264A-A678-0EC7EB7D90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6545" y="5854260"/>
            <a:ext cx="1543793" cy="737041"/>
          </a:xfrm>
          <a:prstGeom prst="rect">
            <a:avLst/>
          </a:prstGeom>
        </p:spPr>
      </p:pic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8C46567C-642A-79B0-8A16-DD6A081627BB}"/>
              </a:ext>
            </a:extLst>
          </p:cNvPr>
          <p:cNvSpPr txBox="1">
            <a:spLocks/>
          </p:cNvSpPr>
          <p:nvPr/>
        </p:nvSpPr>
        <p:spPr>
          <a:xfrm>
            <a:off x="166332" y="1351593"/>
            <a:ext cx="8596668" cy="388077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>
            <a:lvl1pPr marL="0">
              <a:defRPr sz="2700" b="0" i="0">
                <a:solidFill>
                  <a:srgbClr val="1A2C54"/>
                </a:solidFill>
                <a:latin typeface="TradeGothicNextLTPro-Cn"/>
                <a:ea typeface="+mn-ea"/>
                <a:cs typeface="TradeGothicNextLTPro-Cn"/>
              </a:defRPr>
            </a:lvl1pPr>
            <a:lvl2pPr marL="228600">
              <a:defRPr>
                <a:latin typeface="+mn-lt"/>
                <a:ea typeface="+mn-ea"/>
                <a:cs typeface="+mn-cs"/>
              </a:defRPr>
            </a:lvl2pPr>
            <a:lvl3pPr marL="457200">
              <a:defRPr>
                <a:latin typeface="+mn-lt"/>
                <a:ea typeface="+mn-ea"/>
                <a:cs typeface="+mn-cs"/>
              </a:defRPr>
            </a:lvl3pPr>
            <a:lvl4pPr marL="685800">
              <a:defRPr>
                <a:latin typeface="+mn-lt"/>
                <a:ea typeface="+mn-ea"/>
                <a:cs typeface="+mn-cs"/>
              </a:defRPr>
            </a:lvl4pPr>
            <a:lvl5pPr marL="914400">
              <a:defRPr>
                <a:latin typeface="+mn-lt"/>
                <a:ea typeface="+mn-ea"/>
                <a:cs typeface="+mn-cs"/>
              </a:defRPr>
            </a:lvl5pPr>
            <a:lvl6pPr marL="1143000">
              <a:defRPr>
                <a:latin typeface="+mn-lt"/>
                <a:ea typeface="+mn-ea"/>
                <a:cs typeface="+mn-cs"/>
              </a:defRPr>
            </a:lvl6pPr>
            <a:lvl7pPr marL="1371600">
              <a:defRPr>
                <a:latin typeface="+mn-lt"/>
                <a:ea typeface="+mn-ea"/>
                <a:cs typeface="+mn-cs"/>
              </a:defRPr>
            </a:lvl7pPr>
            <a:lvl8pPr marL="1600200">
              <a:defRPr>
                <a:latin typeface="+mn-lt"/>
                <a:ea typeface="+mn-ea"/>
                <a:cs typeface="+mn-cs"/>
              </a:defRPr>
            </a:lvl8pPr>
            <a:lvl9pPr marL="1828800">
              <a:defRPr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150000"/>
              </a:lnSpc>
            </a:pPr>
            <a:r>
              <a:rPr lang="nl-NL" sz="2800" kern="0" dirty="0"/>
              <a:t>Een teek leeft van bloed. Dat kan van dieren zijn maar </a:t>
            </a:r>
          </a:p>
          <a:p>
            <a:pPr defTabSz="914400">
              <a:lnSpc>
                <a:spcPct val="150000"/>
              </a:lnSpc>
            </a:pPr>
            <a:r>
              <a:rPr lang="nl-NL" sz="2800" kern="0" dirty="0"/>
              <a:t>ook van de mens. Door het bijten in de huid zuigt de teek zich vol met jouw bloed, waardoor de teek kan overleven.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FC91FFF-949C-FEB1-75D2-B93317FC775D}"/>
              </a:ext>
            </a:extLst>
          </p:cNvPr>
          <p:cNvSpPr txBox="1"/>
          <p:nvPr/>
        </p:nvSpPr>
        <p:spPr>
          <a:xfrm>
            <a:off x="4140981" y="6360370"/>
            <a:ext cx="879231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050" dirty="0"/>
              <a:t>Bron: RIVM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727F938-5C82-2C14-5CAF-4597B3BDF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279" y="3429000"/>
            <a:ext cx="5105400" cy="2980842"/>
          </a:xfrm>
          <a:prstGeom prst="rect">
            <a:avLst/>
          </a:prstGeom>
        </p:spPr>
      </p:pic>
      <p:pic>
        <p:nvPicPr>
          <p:cNvPr id="7" name="Picture 2" descr="Op 'zwarte lijst' bij niet publiceren verkiezingsuitslag - Gemeente.nu">
            <a:extLst>
              <a:ext uri="{FF2B5EF4-FFF2-40B4-BE49-F238E27FC236}">
                <a16:creationId xmlns:a16="http://schemas.microsoft.com/office/drawing/2014/main" id="{9F273C89-5E10-4EEC-AFCE-2C135704AD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32" b="89032" l="6462" r="93231">
                        <a14:foregroundMark x1="33231" y1="10968" x2="15385" y2="18065"/>
                        <a14:foregroundMark x1="15385" y1="18065" x2="12923" y2="23871"/>
                        <a14:foregroundMark x1="20000" y1="44516" x2="26769" y2="60000"/>
                        <a14:foregroundMark x1="6462" y1="38710" x2="6462" y2="56129"/>
                        <a14:foregroundMark x1="60615" y1="21290" x2="56923" y2="45161"/>
                        <a14:foregroundMark x1="92615" y1="42581" x2="93231" y2="5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843"/>
          <a:stretch/>
        </p:blipFill>
        <p:spPr bwMode="auto">
          <a:xfrm>
            <a:off x="3373913" y="334942"/>
            <a:ext cx="1286879" cy="124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413A16F-D471-886A-6DA6-74AE70DBAC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644" y="266699"/>
            <a:ext cx="927453" cy="186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197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hoek 27">
            <a:extLst>
              <a:ext uri="{FF2B5EF4-FFF2-40B4-BE49-F238E27FC236}">
                <a16:creationId xmlns:a16="http://schemas.microsoft.com/office/drawing/2014/main" id="{FE4A036D-24E4-BF46-8541-E7FB463B9D54}"/>
              </a:ext>
            </a:extLst>
          </p:cNvPr>
          <p:cNvSpPr/>
          <p:nvPr/>
        </p:nvSpPr>
        <p:spPr>
          <a:xfrm>
            <a:off x="-19556" y="-1"/>
            <a:ext cx="9161194" cy="2906395"/>
          </a:xfrm>
          <a:custGeom>
            <a:avLst/>
            <a:gdLst>
              <a:gd name="connsiteX0" fmla="*/ 0 w 18304457"/>
              <a:gd name="connsiteY0" fmla="*/ 0 h 5812790"/>
              <a:gd name="connsiteX1" fmla="*/ 18304457 w 18304457"/>
              <a:gd name="connsiteY1" fmla="*/ 0 h 5812790"/>
              <a:gd name="connsiteX2" fmla="*/ 18304457 w 18304457"/>
              <a:gd name="connsiteY2" fmla="*/ 5812790 h 5812790"/>
              <a:gd name="connsiteX3" fmla="*/ 0 w 18304457"/>
              <a:gd name="connsiteY3" fmla="*/ 5812790 h 5812790"/>
              <a:gd name="connsiteX4" fmla="*/ 0 w 18304457"/>
              <a:gd name="connsiteY4" fmla="*/ 0 h 5812790"/>
              <a:gd name="connsiteX0" fmla="*/ 0 w 18304457"/>
              <a:gd name="connsiteY0" fmla="*/ 0 h 5812790"/>
              <a:gd name="connsiteX1" fmla="*/ 18304457 w 18304457"/>
              <a:gd name="connsiteY1" fmla="*/ 0 h 5812790"/>
              <a:gd name="connsiteX2" fmla="*/ 18304457 w 18304457"/>
              <a:gd name="connsiteY2" fmla="*/ 5812790 h 5812790"/>
              <a:gd name="connsiteX3" fmla="*/ 0 w 18304457"/>
              <a:gd name="connsiteY3" fmla="*/ 4091566 h 5812790"/>
              <a:gd name="connsiteX4" fmla="*/ 0 w 18304457"/>
              <a:gd name="connsiteY4" fmla="*/ 0 h 5812790"/>
              <a:gd name="connsiteX0" fmla="*/ 17930 w 18322387"/>
              <a:gd name="connsiteY0" fmla="*/ 0 h 5812790"/>
              <a:gd name="connsiteX1" fmla="*/ 18322387 w 18322387"/>
              <a:gd name="connsiteY1" fmla="*/ 0 h 5812790"/>
              <a:gd name="connsiteX2" fmla="*/ 18322387 w 18322387"/>
              <a:gd name="connsiteY2" fmla="*/ 5812790 h 5812790"/>
              <a:gd name="connsiteX3" fmla="*/ 0 w 18322387"/>
              <a:gd name="connsiteY3" fmla="*/ 5256978 h 5812790"/>
              <a:gd name="connsiteX4" fmla="*/ 17930 w 18322387"/>
              <a:gd name="connsiteY4" fmla="*/ 0 h 5812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22387" h="5812790">
                <a:moveTo>
                  <a:pt x="17930" y="0"/>
                </a:moveTo>
                <a:lnTo>
                  <a:pt x="18322387" y="0"/>
                </a:lnTo>
                <a:lnTo>
                  <a:pt x="18322387" y="5812790"/>
                </a:lnTo>
                <a:lnTo>
                  <a:pt x="0" y="5256978"/>
                </a:lnTo>
                <a:cubicBezTo>
                  <a:pt x="5977" y="3504652"/>
                  <a:pt x="11953" y="1752326"/>
                  <a:pt x="17930" y="0"/>
                </a:cubicBezTo>
                <a:close/>
              </a:path>
            </a:pathLst>
          </a:custGeom>
          <a:solidFill>
            <a:srgbClr val="FFD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450"/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381000" y="829390"/>
            <a:ext cx="5867400" cy="67012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6350" marR="2540">
              <a:lnSpc>
                <a:spcPts val="4250"/>
              </a:lnSpc>
              <a:spcBef>
                <a:spcPts val="700"/>
              </a:spcBef>
              <a:tabLst>
                <a:tab pos="874395" algn="l"/>
                <a:tab pos="1556385" algn="l"/>
              </a:tabLst>
            </a:pPr>
            <a:r>
              <a:rPr lang="nl-NL" sz="5400" dirty="0">
                <a:latin typeface="Trade Gothic Next Cond" panose="020B0506040303020004" pitchFamily="34" charset="0"/>
              </a:rPr>
              <a:t>Juist of onjuist ?</a:t>
            </a:r>
            <a:endParaRPr sz="5400" dirty="0">
              <a:latin typeface="Trade Gothic Next Cond" panose="020B0506040303020004" pitchFamily="34" charset="0"/>
            </a:endParaRPr>
          </a:p>
        </p:txBody>
      </p:sp>
      <p:pic>
        <p:nvPicPr>
          <p:cNvPr id="27" name="Afbeelding 26">
            <a:extLst>
              <a:ext uri="{FF2B5EF4-FFF2-40B4-BE49-F238E27FC236}">
                <a16:creationId xmlns:a16="http://schemas.microsoft.com/office/drawing/2014/main" id="{044EE46D-BDC8-264A-A678-0EC7EB7D90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6545" y="5854260"/>
            <a:ext cx="1543793" cy="73704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0AE9641-21DF-B847-A8EE-C73DA82A2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8" y="4687143"/>
            <a:ext cx="2200847" cy="2206943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E29ABEA-619F-E328-D218-D0D9F4BCC2DD}"/>
              </a:ext>
            </a:extLst>
          </p:cNvPr>
          <p:cNvSpPr txBox="1"/>
          <p:nvPr/>
        </p:nvSpPr>
        <p:spPr>
          <a:xfrm>
            <a:off x="914401" y="3087666"/>
            <a:ext cx="766940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5400" b="1" dirty="0">
                <a:solidFill>
                  <a:srgbClr val="1A2C54"/>
                </a:solidFill>
                <a:latin typeface="Trade Gothic Next Cond" panose="020B0506040303020004" pitchFamily="34" charset="0"/>
                <a:ea typeface="+mj-ea"/>
              </a:rPr>
              <a:t>“Een teek leeft alleen in het bos.”</a:t>
            </a:r>
          </a:p>
        </p:txBody>
      </p:sp>
      <p:pic>
        <p:nvPicPr>
          <p:cNvPr id="1026" name="Picture 2" descr="Op 'zwarte lijst' bij niet publiceren verkiezingsuitslag - Gemeente.nu">
            <a:extLst>
              <a:ext uri="{FF2B5EF4-FFF2-40B4-BE49-F238E27FC236}">
                <a16:creationId xmlns:a16="http://schemas.microsoft.com/office/drawing/2014/main" id="{AE634958-F31D-F134-431F-590D5B11D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32" b="89032" l="6462" r="93231">
                        <a14:foregroundMark x1="33231" y1="10968" x2="15385" y2="18065"/>
                        <a14:foregroundMark x1="15385" y1="18065" x2="12923" y2="23871"/>
                        <a14:foregroundMark x1="20000" y1="44516" x2="26769" y2="60000"/>
                        <a14:foregroundMark x1="6462" y1="38710" x2="6462" y2="56129"/>
                        <a14:foregroundMark x1="60615" y1="21290" x2="56923" y2="45161"/>
                        <a14:foregroundMark x1="92615" y1="42581" x2="93231" y2="5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921" y="602286"/>
            <a:ext cx="2617899" cy="124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2FCFD95-7103-AD87-4D57-B739803056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000" t="38966" r="23334" b="27226"/>
          <a:stretch/>
        </p:blipFill>
        <p:spPr>
          <a:xfrm>
            <a:off x="3285121" y="4723558"/>
            <a:ext cx="2895600" cy="1867743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0C4F346E-80E3-D781-5DF9-708AA60642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8441" y="266699"/>
            <a:ext cx="927453" cy="186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77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hoek 27">
            <a:extLst>
              <a:ext uri="{FF2B5EF4-FFF2-40B4-BE49-F238E27FC236}">
                <a16:creationId xmlns:a16="http://schemas.microsoft.com/office/drawing/2014/main" id="{FE4A036D-24E4-BF46-8541-E7FB463B9D54}"/>
              </a:ext>
            </a:extLst>
          </p:cNvPr>
          <p:cNvSpPr/>
          <p:nvPr/>
        </p:nvSpPr>
        <p:spPr>
          <a:xfrm>
            <a:off x="0" y="0"/>
            <a:ext cx="9161194" cy="2906395"/>
          </a:xfrm>
          <a:custGeom>
            <a:avLst/>
            <a:gdLst>
              <a:gd name="connsiteX0" fmla="*/ 0 w 18304457"/>
              <a:gd name="connsiteY0" fmla="*/ 0 h 5812790"/>
              <a:gd name="connsiteX1" fmla="*/ 18304457 w 18304457"/>
              <a:gd name="connsiteY1" fmla="*/ 0 h 5812790"/>
              <a:gd name="connsiteX2" fmla="*/ 18304457 w 18304457"/>
              <a:gd name="connsiteY2" fmla="*/ 5812790 h 5812790"/>
              <a:gd name="connsiteX3" fmla="*/ 0 w 18304457"/>
              <a:gd name="connsiteY3" fmla="*/ 5812790 h 5812790"/>
              <a:gd name="connsiteX4" fmla="*/ 0 w 18304457"/>
              <a:gd name="connsiteY4" fmla="*/ 0 h 5812790"/>
              <a:gd name="connsiteX0" fmla="*/ 0 w 18304457"/>
              <a:gd name="connsiteY0" fmla="*/ 0 h 5812790"/>
              <a:gd name="connsiteX1" fmla="*/ 18304457 w 18304457"/>
              <a:gd name="connsiteY1" fmla="*/ 0 h 5812790"/>
              <a:gd name="connsiteX2" fmla="*/ 18304457 w 18304457"/>
              <a:gd name="connsiteY2" fmla="*/ 5812790 h 5812790"/>
              <a:gd name="connsiteX3" fmla="*/ 0 w 18304457"/>
              <a:gd name="connsiteY3" fmla="*/ 4091566 h 5812790"/>
              <a:gd name="connsiteX4" fmla="*/ 0 w 18304457"/>
              <a:gd name="connsiteY4" fmla="*/ 0 h 5812790"/>
              <a:gd name="connsiteX0" fmla="*/ 17930 w 18322387"/>
              <a:gd name="connsiteY0" fmla="*/ 0 h 5812790"/>
              <a:gd name="connsiteX1" fmla="*/ 18322387 w 18322387"/>
              <a:gd name="connsiteY1" fmla="*/ 0 h 5812790"/>
              <a:gd name="connsiteX2" fmla="*/ 18322387 w 18322387"/>
              <a:gd name="connsiteY2" fmla="*/ 5812790 h 5812790"/>
              <a:gd name="connsiteX3" fmla="*/ 0 w 18322387"/>
              <a:gd name="connsiteY3" fmla="*/ 5256978 h 5812790"/>
              <a:gd name="connsiteX4" fmla="*/ 17930 w 18322387"/>
              <a:gd name="connsiteY4" fmla="*/ 0 h 5812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22387" h="5812790">
                <a:moveTo>
                  <a:pt x="17930" y="0"/>
                </a:moveTo>
                <a:lnTo>
                  <a:pt x="18322387" y="0"/>
                </a:lnTo>
                <a:lnTo>
                  <a:pt x="18322387" y="5812790"/>
                </a:lnTo>
                <a:lnTo>
                  <a:pt x="0" y="5256978"/>
                </a:lnTo>
                <a:cubicBezTo>
                  <a:pt x="5977" y="3504652"/>
                  <a:pt x="11953" y="1752326"/>
                  <a:pt x="17930" y="0"/>
                </a:cubicBezTo>
                <a:close/>
              </a:path>
            </a:pathLst>
          </a:custGeom>
          <a:solidFill>
            <a:srgbClr val="FFD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450"/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381000" y="829390"/>
            <a:ext cx="5867400" cy="707181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6350" marR="2540">
              <a:lnSpc>
                <a:spcPts val="4250"/>
              </a:lnSpc>
              <a:spcBef>
                <a:spcPts val="700"/>
              </a:spcBef>
              <a:tabLst>
                <a:tab pos="874395" algn="l"/>
                <a:tab pos="1556385" algn="l"/>
              </a:tabLst>
            </a:pPr>
            <a:r>
              <a:rPr lang="nl-NL" sz="6600" dirty="0">
                <a:latin typeface="Trade Gothic Next Cond" panose="020B0506040303020004" pitchFamily="34" charset="0"/>
              </a:rPr>
              <a:t>Onjuist !</a:t>
            </a:r>
            <a:endParaRPr sz="6600" dirty="0">
              <a:latin typeface="Trade Gothic Next Cond" panose="020B0506040303020004" pitchFamily="34" charset="0"/>
            </a:endParaRPr>
          </a:p>
        </p:txBody>
      </p:sp>
      <p:pic>
        <p:nvPicPr>
          <p:cNvPr id="27" name="Afbeelding 26">
            <a:extLst>
              <a:ext uri="{FF2B5EF4-FFF2-40B4-BE49-F238E27FC236}">
                <a16:creationId xmlns:a16="http://schemas.microsoft.com/office/drawing/2014/main" id="{044EE46D-BDC8-264A-A678-0EC7EB7D90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6545" y="5854260"/>
            <a:ext cx="1543793" cy="73704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0AE9641-21DF-B847-A8EE-C73DA82A2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8" y="4687143"/>
            <a:ext cx="2200847" cy="2206943"/>
          </a:xfrm>
          <a:prstGeom prst="rect">
            <a:avLst/>
          </a:prstGeom>
        </p:spPr>
      </p:pic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8C46567C-642A-79B0-8A16-DD6A081627BB}"/>
              </a:ext>
            </a:extLst>
          </p:cNvPr>
          <p:cNvSpPr txBox="1">
            <a:spLocks/>
          </p:cNvSpPr>
          <p:nvPr/>
        </p:nvSpPr>
        <p:spPr>
          <a:xfrm>
            <a:off x="166332" y="1450881"/>
            <a:ext cx="8596668" cy="388077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>
            <a:lvl1pPr marL="0">
              <a:defRPr sz="2700" b="0" i="0">
                <a:solidFill>
                  <a:srgbClr val="1A2C54"/>
                </a:solidFill>
                <a:latin typeface="TradeGothicNextLTPro-Cn"/>
                <a:ea typeface="+mn-ea"/>
                <a:cs typeface="TradeGothicNextLTPro-Cn"/>
              </a:defRPr>
            </a:lvl1pPr>
            <a:lvl2pPr marL="228600">
              <a:defRPr>
                <a:latin typeface="+mn-lt"/>
                <a:ea typeface="+mn-ea"/>
                <a:cs typeface="+mn-cs"/>
              </a:defRPr>
            </a:lvl2pPr>
            <a:lvl3pPr marL="457200">
              <a:defRPr>
                <a:latin typeface="+mn-lt"/>
                <a:ea typeface="+mn-ea"/>
                <a:cs typeface="+mn-cs"/>
              </a:defRPr>
            </a:lvl3pPr>
            <a:lvl4pPr marL="685800">
              <a:defRPr>
                <a:latin typeface="+mn-lt"/>
                <a:ea typeface="+mn-ea"/>
                <a:cs typeface="+mn-cs"/>
              </a:defRPr>
            </a:lvl4pPr>
            <a:lvl5pPr marL="914400">
              <a:defRPr>
                <a:latin typeface="+mn-lt"/>
                <a:ea typeface="+mn-ea"/>
                <a:cs typeface="+mn-cs"/>
              </a:defRPr>
            </a:lvl5pPr>
            <a:lvl6pPr marL="1143000">
              <a:defRPr>
                <a:latin typeface="+mn-lt"/>
                <a:ea typeface="+mn-ea"/>
                <a:cs typeface="+mn-cs"/>
              </a:defRPr>
            </a:lvl6pPr>
            <a:lvl7pPr marL="1371600">
              <a:defRPr>
                <a:latin typeface="+mn-lt"/>
                <a:ea typeface="+mn-ea"/>
                <a:cs typeface="+mn-cs"/>
              </a:defRPr>
            </a:lvl7pPr>
            <a:lvl8pPr marL="1600200">
              <a:defRPr>
                <a:latin typeface="+mn-lt"/>
                <a:ea typeface="+mn-ea"/>
                <a:cs typeface="+mn-cs"/>
              </a:defRPr>
            </a:lvl8pPr>
            <a:lvl9pPr marL="1828800">
              <a:defRPr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lnSpc>
                <a:spcPct val="150000"/>
              </a:lnSpc>
            </a:pPr>
            <a:r>
              <a:rPr lang="nl-NL" sz="2800" kern="0" dirty="0"/>
              <a:t>Teken leven vooral in het bos.</a:t>
            </a:r>
          </a:p>
          <a:p>
            <a:pPr algn="ctr" defTabSz="914400">
              <a:lnSpc>
                <a:spcPct val="150000"/>
              </a:lnSpc>
            </a:pPr>
            <a:r>
              <a:rPr lang="nl-NL" sz="2800" kern="0" dirty="0"/>
              <a:t>Maar óók in duinen, parken en in je eigen tuin.</a:t>
            </a:r>
          </a:p>
          <a:p>
            <a:pPr algn="ctr" defTabSz="914400">
              <a:lnSpc>
                <a:spcPct val="150000"/>
              </a:lnSpc>
            </a:pPr>
            <a:endParaRPr lang="nl-NL" sz="2800" kern="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FC91FFF-949C-FEB1-75D2-B93317FC775D}"/>
              </a:ext>
            </a:extLst>
          </p:cNvPr>
          <p:cNvSpPr txBox="1"/>
          <p:nvPr/>
        </p:nvSpPr>
        <p:spPr>
          <a:xfrm>
            <a:off x="4179081" y="6116745"/>
            <a:ext cx="879231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050" dirty="0"/>
              <a:t>Bron: RIVM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F57B07D-A4B9-D382-2749-309F667CF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4270" y="2987452"/>
            <a:ext cx="5103795" cy="2986786"/>
          </a:xfrm>
          <a:prstGeom prst="rect">
            <a:avLst/>
          </a:prstGeom>
        </p:spPr>
      </p:pic>
      <p:pic>
        <p:nvPicPr>
          <p:cNvPr id="7" name="Picture 2" descr="Op 'zwarte lijst' bij niet publiceren verkiezingsuitslag - Gemeente.nu">
            <a:extLst>
              <a:ext uri="{FF2B5EF4-FFF2-40B4-BE49-F238E27FC236}">
                <a16:creationId xmlns:a16="http://schemas.microsoft.com/office/drawing/2014/main" id="{6F8FCD7A-0D70-994F-3641-24C30FC40D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32" b="89032" l="6462" r="93231">
                        <a14:foregroundMark x1="33231" y1="10968" x2="15385" y2="18065"/>
                        <a14:foregroundMark x1="15385" y1="18065" x2="12923" y2="23871"/>
                        <a14:foregroundMark x1="20000" y1="44516" x2="26769" y2="60000"/>
                        <a14:foregroundMark x1="6462" y1="38710" x2="6462" y2="56129"/>
                        <a14:foregroundMark x1="60615" y1="21290" x2="56923" y2="45161"/>
                        <a14:foregroundMark x1="92615" y1="42581" x2="93231" y2="5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57"/>
          <a:stretch/>
        </p:blipFill>
        <p:spPr bwMode="auto">
          <a:xfrm>
            <a:off x="3727292" y="417447"/>
            <a:ext cx="1331020" cy="124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B9571F7-650E-8C55-5E96-0D937B5085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3079" y="266699"/>
            <a:ext cx="926672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30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hoek 27">
            <a:extLst>
              <a:ext uri="{FF2B5EF4-FFF2-40B4-BE49-F238E27FC236}">
                <a16:creationId xmlns:a16="http://schemas.microsoft.com/office/drawing/2014/main" id="{FE4A036D-24E4-BF46-8541-E7FB463B9D54}"/>
              </a:ext>
            </a:extLst>
          </p:cNvPr>
          <p:cNvSpPr/>
          <p:nvPr/>
        </p:nvSpPr>
        <p:spPr>
          <a:xfrm>
            <a:off x="-19556" y="-1"/>
            <a:ext cx="9161194" cy="2906395"/>
          </a:xfrm>
          <a:custGeom>
            <a:avLst/>
            <a:gdLst>
              <a:gd name="connsiteX0" fmla="*/ 0 w 18304457"/>
              <a:gd name="connsiteY0" fmla="*/ 0 h 5812790"/>
              <a:gd name="connsiteX1" fmla="*/ 18304457 w 18304457"/>
              <a:gd name="connsiteY1" fmla="*/ 0 h 5812790"/>
              <a:gd name="connsiteX2" fmla="*/ 18304457 w 18304457"/>
              <a:gd name="connsiteY2" fmla="*/ 5812790 h 5812790"/>
              <a:gd name="connsiteX3" fmla="*/ 0 w 18304457"/>
              <a:gd name="connsiteY3" fmla="*/ 5812790 h 5812790"/>
              <a:gd name="connsiteX4" fmla="*/ 0 w 18304457"/>
              <a:gd name="connsiteY4" fmla="*/ 0 h 5812790"/>
              <a:gd name="connsiteX0" fmla="*/ 0 w 18304457"/>
              <a:gd name="connsiteY0" fmla="*/ 0 h 5812790"/>
              <a:gd name="connsiteX1" fmla="*/ 18304457 w 18304457"/>
              <a:gd name="connsiteY1" fmla="*/ 0 h 5812790"/>
              <a:gd name="connsiteX2" fmla="*/ 18304457 w 18304457"/>
              <a:gd name="connsiteY2" fmla="*/ 5812790 h 5812790"/>
              <a:gd name="connsiteX3" fmla="*/ 0 w 18304457"/>
              <a:gd name="connsiteY3" fmla="*/ 4091566 h 5812790"/>
              <a:gd name="connsiteX4" fmla="*/ 0 w 18304457"/>
              <a:gd name="connsiteY4" fmla="*/ 0 h 5812790"/>
              <a:gd name="connsiteX0" fmla="*/ 17930 w 18322387"/>
              <a:gd name="connsiteY0" fmla="*/ 0 h 5812790"/>
              <a:gd name="connsiteX1" fmla="*/ 18322387 w 18322387"/>
              <a:gd name="connsiteY1" fmla="*/ 0 h 5812790"/>
              <a:gd name="connsiteX2" fmla="*/ 18322387 w 18322387"/>
              <a:gd name="connsiteY2" fmla="*/ 5812790 h 5812790"/>
              <a:gd name="connsiteX3" fmla="*/ 0 w 18322387"/>
              <a:gd name="connsiteY3" fmla="*/ 5256978 h 5812790"/>
              <a:gd name="connsiteX4" fmla="*/ 17930 w 18322387"/>
              <a:gd name="connsiteY4" fmla="*/ 0 h 5812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22387" h="5812790">
                <a:moveTo>
                  <a:pt x="17930" y="0"/>
                </a:moveTo>
                <a:lnTo>
                  <a:pt x="18322387" y="0"/>
                </a:lnTo>
                <a:lnTo>
                  <a:pt x="18322387" y="5812790"/>
                </a:lnTo>
                <a:lnTo>
                  <a:pt x="0" y="5256978"/>
                </a:lnTo>
                <a:cubicBezTo>
                  <a:pt x="5977" y="3504652"/>
                  <a:pt x="11953" y="1752326"/>
                  <a:pt x="17930" y="0"/>
                </a:cubicBezTo>
                <a:close/>
              </a:path>
            </a:pathLst>
          </a:custGeom>
          <a:solidFill>
            <a:srgbClr val="FFD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450"/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381000" y="829390"/>
            <a:ext cx="5867400" cy="67012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6350" marR="2540">
              <a:lnSpc>
                <a:spcPts val="4250"/>
              </a:lnSpc>
              <a:spcBef>
                <a:spcPts val="700"/>
              </a:spcBef>
              <a:tabLst>
                <a:tab pos="874395" algn="l"/>
                <a:tab pos="1556385" algn="l"/>
              </a:tabLst>
            </a:pPr>
            <a:r>
              <a:rPr lang="nl-NL" sz="5400" dirty="0">
                <a:latin typeface="Trade Gothic Next Cond" panose="020B0506040303020004" pitchFamily="34" charset="0"/>
              </a:rPr>
              <a:t>Juist of onjuist ?</a:t>
            </a:r>
            <a:endParaRPr sz="5400" dirty="0">
              <a:latin typeface="Trade Gothic Next Cond" panose="020B05060403030200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0AE9641-21DF-B847-A8EE-C73DA82A2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8" y="4687143"/>
            <a:ext cx="2200847" cy="2206943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E29ABEA-619F-E328-D218-D0D9F4BCC2DD}"/>
              </a:ext>
            </a:extLst>
          </p:cNvPr>
          <p:cNvSpPr txBox="1"/>
          <p:nvPr/>
        </p:nvSpPr>
        <p:spPr>
          <a:xfrm>
            <a:off x="914401" y="3087666"/>
            <a:ext cx="766940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5400" b="1" dirty="0">
                <a:solidFill>
                  <a:srgbClr val="1A2C54"/>
                </a:solidFill>
                <a:latin typeface="Trade Gothic Next Cond" panose="020B0506040303020004" pitchFamily="34" charset="0"/>
                <a:ea typeface="+mj-ea"/>
              </a:rPr>
              <a:t>“Teken springen of vallen uit de bomen.”</a:t>
            </a:r>
          </a:p>
        </p:txBody>
      </p:sp>
      <p:pic>
        <p:nvPicPr>
          <p:cNvPr id="1026" name="Picture 2" descr="Op 'zwarte lijst' bij niet publiceren verkiezingsuitslag - Gemeente.nu">
            <a:extLst>
              <a:ext uri="{FF2B5EF4-FFF2-40B4-BE49-F238E27FC236}">
                <a16:creationId xmlns:a16="http://schemas.microsoft.com/office/drawing/2014/main" id="{AE634958-F31D-F134-431F-590D5B11D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32" b="89032" l="6462" r="93231">
                        <a14:foregroundMark x1="33231" y1="10968" x2="15385" y2="18065"/>
                        <a14:foregroundMark x1="15385" y1="18065" x2="12923" y2="23871"/>
                        <a14:foregroundMark x1="20000" y1="44516" x2="26769" y2="60000"/>
                        <a14:foregroundMark x1="6462" y1="38710" x2="6462" y2="56129"/>
                        <a14:foregroundMark x1="60615" y1="21290" x2="56923" y2="45161"/>
                        <a14:foregroundMark x1="92615" y1="42581" x2="93231" y2="5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921" y="602286"/>
            <a:ext cx="2617899" cy="124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044EE46D-BDC8-264A-A678-0EC7EB7D902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6545" y="5854260"/>
            <a:ext cx="1543793" cy="73704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6C3BFEC-044E-7CEB-B4BF-2384B4837B5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000" t="39756" r="32500" b="30690"/>
          <a:stretch/>
        </p:blipFill>
        <p:spPr>
          <a:xfrm>
            <a:off x="6172906" y="3919792"/>
            <a:ext cx="1544999" cy="220694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DC9BCC9-9B37-1C50-2D04-CA18C585E5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4271" y="4941965"/>
            <a:ext cx="1275197" cy="182458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F521446-127B-F4BF-61B1-E0C7C86501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0490" y="266699"/>
            <a:ext cx="926672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941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Standaard document" ma:contentTypeID="0x01010032BFCF0B4ED1F248A04F0BC4CDA2D40E00E6ACB9D84EB79C428D0A9B226DB9AFC4" ma:contentTypeVersion="20" ma:contentTypeDescription="" ma:contentTypeScope="" ma:versionID="0060b826e1b4b6577b0dddb7e27fea19">
  <xsd:schema xmlns:xsd="http://www.w3.org/2001/XMLSchema" xmlns:xs="http://www.w3.org/2001/XMLSchema" xmlns:p="http://schemas.microsoft.com/office/2006/metadata/properties" xmlns:ns2="45cfc9c4-d490-49ec-ae92-2d99c0e4bcc1" xmlns:ns3="5cd3556a-8845-4381-9ab1-80dc7cf34289" xmlns:ns4="3f7c12ff-62a7-41e2-b7c4-57e3c85fe2ec" xmlns:ns5="4f587735-cf3a-4e1a-a6d2-f1ea964bf531" targetNamespace="http://schemas.microsoft.com/office/2006/metadata/properties" ma:root="true" ma:fieldsID="af4ddff52f32221f8bd1d1990b64ee2b" ns2:_="" ns3:_="" ns4:_="" ns5:_="">
    <xsd:import namespace="45cfc9c4-d490-49ec-ae92-2d99c0e4bcc1"/>
    <xsd:import namespace="5cd3556a-8845-4381-9ab1-80dc7cf34289"/>
    <xsd:import namespace="3f7c12ff-62a7-41e2-b7c4-57e3c85fe2ec"/>
    <xsd:import namespace="4f587735-cf3a-4e1a-a6d2-f1ea964bf531"/>
    <xsd:element name="properties">
      <xsd:complexType>
        <xsd:sequence>
          <xsd:element name="documentManagement">
            <xsd:complexType>
              <xsd:all>
                <xsd:element ref="ns2:Proces" minOccurs="0"/>
                <xsd:element ref="ns2:Documentstatus" minOccurs="0"/>
                <xsd:element ref="ns3:GgdPractitioner" minOccurs="0"/>
                <xsd:element ref="ns4:GgdStartDate" minOccurs="0"/>
                <xsd:element ref="ns4:GgdEndDate" minOccurs="0"/>
                <xsd:element ref="ns4:GgdPractitionerStatus" minOccurs="0"/>
                <xsd:element ref="ns2:Organisatie" minOccurs="0"/>
                <xsd:element ref="ns2:Gecontroleerd_x0020_door_x0020_informatiebeheer" minOccurs="0"/>
                <xsd:element ref="ns2:_dlc_DocIdUrl" minOccurs="0"/>
                <xsd:element ref="ns2:_dlc_DocIdPersistId" minOccurs="0"/>
                <xsd:element ref="ns5:MediaLengthInSeconds" minOccurs="0"/>
                <xsd:element ref="ns2:_dlc_DocId" minOccurs="0"/>
                <xsd:element ref="ns5:lcf76f155ced4ddcb4097134ff3c332f" minOccurs="0"/>
                <xsd:element ref="ns3:TaxCatchAll" minOccurs="0"/>
                <xsd:element ref="ns3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cfc9c4-d490-49ec-ae92-2d99c0e4bcc1" elementFormDefault="qualified">
    <xsd:import namespace="http://schemas.microsoft.com/office/2006/documentManagement/types"/>
    <xsd:import namespace="http://schemas.microsoft.com/office/infopath/2007/PartnerControls"/>
    <xsd:element name="Proces" ma:index="2" nillable="true" ma:displayName="Proces" ma:internalName="Proces">
      <xsd:simpleType>
        <xsd:restriction base="dms:Choice">
          <xsd:enumeration value="Aanbestedingen (10 jaar)"/>
          <xsd:enumeration value="Adressenbeheer (1 jaar)"/>
          <xsd:enumeration value="Advisering bij interne en externe organisaties, instellingen en evenementen (5 jaar)"/>
          <xsd:enumeration value="Afhandeling van publieksvragen (1 jaar)"/>
          <xsd:enumeration value="Afhandeling van verzoeken (5 jaar)"/>
          <xsd:enumeration value="Bestuur en beleid (Permanent bewaren)"/>
          <xsd:enumeration value="Contractbeheer (10 jaar)"/>
          <xsd:enumeration value="Corrigerende en preventieve maatregelen (Permanent bewaren)"/>
          <xsd:enumeration value="Crediteurenadministratie behandelen (7 jaar)"/>
          <xsd:enumeration value="Debiteurenadministratie behandelen (7 jaar)"/>
          <xsd:enumeration value="Extern overleg voeren (secretariaat bij andere organisatie) (1 jaar)"/>
          <xsd:enumeration value="Extern overleg voeren (secretariaat voerend) (Permanent bewaren)"/>
          <xsd:enumeration value="Externe audits (Permanent bewaren)"/>
          <xsd:enumeration value="Externe klachtbehandeling (5 jaar)"/>
          <xsd:enumeration value="Externe klachtbehandeling na advies externe klachtencommissie (10 jaar)"/>
          <xsd:enumeration value="Formatie (10 jaar)"/>
          <xsd:enumeration value="Goederen- en instrumentenbeheer (5 jaar)"/>
          <xsd:enumeration value="HepatitisB beroepsgroepen vaccineren (20 jaar)"/>
          <xsd:enumeration value="Hotspot (Permanent bewaren)"/>
          <xsd:enumeration value="Interne (team)overleggen (1 jaar)"/>
          <xsd:enumeration value="Interne audits (10 jaar)"/>
          <xsd:enumeration value="Interne klachten afhandelen (5 jaar)"/>
          <xsd:enumeration value="Klant(tevredenheids)onderzoek (10 jaar)"/>
          <xsd:enumeration value="Liquide middelen (7 jaar)"/>
          <xsd:enumeration value="Managementrapportages (7 jaar)"/>
          <xsd:enumeration value="Melding incident clientenzorg en calamiteitenmelding (MIC) (5 jaar)"/>
          <xsd:enumeration value="Opleiden en trainen van externen (5 jaar)"/>
          <xsd:enumeration value="Opleiden, trainen, voorlichten en oefenen van eigen medewerkers (5 jaar)"/>
          <xsd:enumeration value="Organiseren van activiteiten voor personeel (7 jaar)"/>
          <xsd:enumeration value="Planning en roosters opstellen (7 jaar)"/>
          <xsd:enumeration value="Planning, control en rapportage (Permanent bewaren)"/>
          <xsd:enumeration value="Preventie en voorlichting geven (10 jaar)"/>
          <xsd:enumeration value="Procesbeschrijvingen (Permanent bewaren)"/>
          <xsd:enumeration value="Projecten uitvoeren (10 jaar)"/>
          <xsd:enumeration value="Protocollen (10 jaar)"/>
          <xsd:enumeration value="Risicomanagement (10 jaar)"/>
          <xsd:enumeration value="Stageplaatsen organiseren (10 jaar)"/>
          <xsd:enumeration value="Vangnetfunctie uitvoeren (20 jaar)"/>
          <xsd:enumeration value="Verkoopcontracten en Subsidieaanvragen (10 jaar)"/>
          <xsd:enumeration value="Werkinstructies (5 jaar)"/>
          <xsd:enumeration value="Werving van personeel (10 jaar)"/>
        </xsd:restriction>
      </xsd:simpleType>
    </xsd:element>
    <xsd:element name="Documentstatus" ma:index="3" nillable="true" ma:displayName="Documentstatus" ma:internalName="Documentstatus">
      <xsd:simpleType>
        <xsd:restriction base="dms:Choice">
          <xsd:enumeration value="Concept"/>
          <xsd:enumeration value="Definitief"/>
        </xsd:restriction>
      </xsd:simpleType>
    </xsd:element>
    <xsd:element name="Organisatie" ma:index="8" nillable="true" ma:displayName="Organisatie" ma:default="WB" ma:internalName="Organisatie">
      <xsd:simpleType>
        <xsd:restriction base="dms:Choice">
          <xsd:enumeration value="HSC"/>
          <xsd:enumeration value="HVB"/>
          <xsd:enumeration value="NOG"/>
          <xsd:enumeration value="RAV"/>
          <xsd:enumeration value="WB"/>
        </xsd:restriction>
      </xsd:simpleType>
    </xsd:element>
    <xsd:element name="Gecontroleerd_x0020_door_x0020_informatiebeheer" ma:index="9" nillable="true" ma:displayName="Gecontroleerd door informatiebeheer" ma:internalName="Gecontroleerd_x0020_door_x0020_informatiebeheer">
      <xsd:simpleType>
        <xsd:restriction base="dms:Choice">
          <xsd:enumeration value="Ja"/>
          <xsd:enumeration value="Nee"/>
        </xsd:restriction>
      </xsd:simpleType>
    </xsd:element>
    <xsd:element name="_dlc_DocIdUrl" ma:index="11" nillable="true" ma:displayName="Document-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_dlc_DocId" ma:index="14" nillable="true" ma:displayName="Waarde van de document-id" ma:description="The value of the document ID assigned to this item." ma:internalName="_dlc_DocId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d3556a-8845-4381-9ab1-80dc7cf34289" elementFormDefault="qualified">
    <xsd:import namespace="http://schemas.microsoft.com/office/2006/documentManagement/types"/>
    <xsd:import namespace="http://schemas.microsoft.com/office/infopath/2007/PartnerControls"/>
    <xsd:element name="GgdPractitioner" ma:index="4" nillable="true" ma:displayName="Behandelaar" ma:list="UserInfo" ma:SharePointGroup="0" ma:internalName="GgdPractitio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TaxCatchAll" ma:index="19" nillable="true" ma:displayName="Taxonomy Catch All Column" ma:hidden="true" ma:list="{beb0fe03-5f6c-480e-af41-a69f90c313e6}" ma:internalName="TaxCatchAll" ma:showField="CatchAllData" ma:web="45cfc9c4-d490-49ec-ae92-2d99c0e4bcc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0" nillable="true" ma:displayName="Taxonomy Catch All Column1" ma:hidden="true" ma:list="{beb0fe03-5f6c-480e-af41-a69f90c313e6}" ma:internalName="TaxCatchAllLabel" ma:readOnly="true" ma:showField="CatchAllDataLabel" ma:web="45cfc9c4-d490-49ec-ae92-2d99c0e4bcc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7c12ff-62a7-41e2-b7c4-57e3c85fe2ec" elementFormDefault="qualified">
    <xsd:import namespace="http://schemas.microsoft.com/office/2006/documentManagement/types"/>
    <xsd:import namespace="http://schemas.microsoft.com/office/infopath/2007/PartnerControls"/>
    <xsd:element name="GgdStartDate" ma:index="5" nillable="true" ma:displayName="Startdatum" ma:format="DateOnly" ma:internalName="GgdStartDate">
      <xsd:simpleType>
        <xsd:restriction base="dms:DateTime"/>
      </xsd:simpleType>
    </xsd:element>
    <xsd:element name="GgdEndDate" ma:index="6" nillable="true" ma:displayName="Afhandeldatum" ma:format="DateOnly" ma:internalName="GgdEndDate">
      <xsd:simpleType>
        <xsd:restriction base="dms:DateTime"/>
      </xsd:simpleType>
    </xsd:element>
    <xsd:element name="GgdPractitionerStatus" ma:index="7" nillable="true" ma:displayName="Behandelstatus" ma:format="Dropdown" ma:internalName="GgdPractitionerStatus">
      <xsd:simpleType>
        <xsd:restriction base="dms:Choice">
          <xsd:enumeration value="In behandeling"/>
          <xsd:enumeration value="Afgehandel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587735-cf3a-4e1a-a6d2-f1ea964bf531" elementFormDefault="qualified">
    <xsd:import namespace="http://schemas.microsoft.com/office/2006/documentManagement/types"/>
    <xsd:import namespace="http://schemas.microsoft.com/office/infopath/2007/PartnerControls"/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8cd2f11b-e0e3-409a-841c-e0a0fdabfd7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7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5cfc9c4-d490-49ec-ae92-2d99c0e4bcc1">WBDOC-463276045-26619</_dlc_DocId>
    <_dlc_DocIdUrl xmlns="45cfc9c4-d490-49ec-ae92-2d99c0e4bcc1">
      <Url>https://hetservicecentrum.sharepoint.com/sites/WBWPlatformGGDReisvaccinaties/_layouts/15/DocIdRedir.aspx?ID=WBDOC-463276045-26619</Url>
      <Description>WBDOC-463276045-26619</Description>
    </_dlc_DocIdUrl>
    <TaxCatchAll xmlns="5cd3556a-8845-4381-9ab1-80dc7cf34289" xsi:nil="true"/>
    <GgdPractitionerStatus xmlns="3f7c12ff-62a7-41e2-b7c4-57e3c85fe2ec" xsi:nil="true"/>
    <Documentstatus xmlns="45cfc9c4-d490-49ec-ae92-2d99c0e4bcc1" xsi:nil="true"/>
    <GgdEndDate xmlns="3f7c12ff-62a7-41e2-b7c4-57e3c85fe2ec" xsi:nil="true"/>
    <GgdStartDate xmlns="3f7c12ff-62a7-41e2-b7c4-57e3c85fe2ec" xsi:nil="true"/>
    <Proces xmlns="45cfc9c4-d490-49ec-ae92-2d99c0e4bcc1" xsi:nil="true"/>
    <Gecontroleerd_x0020_door_x0020_informatiebeheer xmlns="45cfc9c4-d490-49ec-ae92-2d99c0e4bcc1" xsi:nil="true"/>
    <Organisatie xmlns="45cfc9c4-d490-49ec-ae92-2d99c0e4bcc1">WB</Organisatie>
    <lcf76f155ced4ddcb4097134ff3c332f xmlns="4f587735-cf3a-4e1a-a6d2-f1ea964bf531">
      <Terms xmlns="http://schemas.microsoft.com/office/infopath/2007/PartnerControls"/>
    </lcf76f155ced4ddcb4097134ff3c332f>
    <GgdPractitioner xmlns="5cd3556a-8845-4381-9ab1-80dc7cf34289">
      <UserInfo>
        <DisplayName/>
        <AccountId xsi:nil="true"/>
        <AccountType/>
      </UserInfo>
    </GgdPractitioner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88481C2-6785-4392-93AA-D91F2903DA9C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73B89652-B1DF-4599-9741-9B0AA0F2D082}"/>
</file>

<file path=customXml/itemProps3.xml><?xml version="1.0" encoding="utf-8"?>
<ds:datastoreItem xmlns:ds="http://schemas.openxmlformats.org/officeDocument/2006/customXml" ds:itemID="{0B836255-004E-40AE-B6B0-0602EBD4C887}">
  <ds:schemaRefs>
    <ds:schemaRef ds:uri="http://schemas.microsoft.com/office/2006/metadata/properties"/>
    <ds:schemaRef ds:uri="http://schemas.microsoft.com/office/infopath/2007/PartnerControls"/>
    <ds:schemaRef ds:uri="45cfc9c4-d490-49ec-ae92-2d99c0e4bcc1"/>
    <ds:schemaRef ds:uri="5cd3556a-8845-4381-9ab1-80dc7cf34289"/>
    <ds:schemaRef ds:uri="3f7c12ff-62a7-41e2-b7c4-57e3c85fe2ec"/>
    <ds:schemaRef ds:uri="4f587735-cf3a-4e1a-a6d2-f1ea964bf531"/>
  </ds:schemaRefs>
</ds:datastoreItem>
</file>

<file path=customXml/itemProps4.xml><?xml version="1.0" encoding="utf-8"?>
<ds:datastoreItem xmlns:ds="http://schemas.openxmlformats.org/officeDocument/2006/customXml" ds:itemID="{CA5767F4-DB8C-4B2F-B880-DD50FC3071DE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b4bf6224-2c81-4ea6-976b-a3e2a0d992db}" enabled="1" method="Standard" siteId="{6485e4ee-e92a-48ea-83c4-0d404781e21f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</TotalTime>
  <Words>630</Words>
  <Application>Microsoft Office PowerPoint</Application>
  <PresentationFormat>Diavoorstelling (4:3)</PresentationFormat>
  <Paragraphs>80</Paragraphs>
  <Slides>30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30</vt:i4>
      </vt:variant>
    </vt:vector>
  </HeadingPairs>
  <TitlesOfParts>
    <vt:vector size="35" baseType="lpstr">
      <vt:lpstr>Calibri</vt:lpstr>
      <vt:lpstr>Trade Gothic Next Cond</vt:lpstr>
      <vt:lpstr>TradeGothicNextLTPro-BdCn</vt:lpstr>
      <vt:lpstr>TradeGothicNextLTPro-Cn</vt:lpstr>
      <vt:lpstr>Office Theme</vt:lpstr>
      <vt:lpstr>De Teek</vt:lpstr>
      <vt:lpstr>Een teek? Pak ‘m beet !!</vt:lpstr>
      <vt:lpstr>Juist of onjuist ?</vt:lpstr>
      <vt:lpstr>Onjuist !</vt:lpstr>
      <vt:lpstr>Juist of onjuist ?</vt:lpstr>
      <vt:lpstr>Juist !</vt:lpstr>
      <vt:lpstr>Juist of onjuist ?</vt:lpstr>
      <vt:lpstr>Onjuist !</vt:lpstr>
      <vt:lpstr>Juist of onjuist ?</vt:lpstr>
      <vt:lpstr>Onjuist !</vt:lpstr>
      <vt:lpstr>Juist of onjuist ?</vt:lpstr>
      <vt:lpstr>Juist !</vt:lpstr>
      <vt:lpstr>Juist of onjuist ?</vt:lpstr>
      <vt:lpstr>Juist !</vt:lpstr>
      <vt:lpstr>Juist of onjuist ?</vt:lpstr>
      <vt:lpstr>Juist !</vt:lpstr>
      <vt:lpstr>Juist of onjuist ?</vt:lpstr>
      <vt:lpstr>Juist !</vt:lpstr>
      <vt:lpstr>Juist of onjuist ?</vt:lpstr>
      <vt:lpstr>Juist !</vt:lpstr>
      <vt:lpstr>Juist of onjuist ?</vt:lpstr>
      <vt:lpstr>Onjuist !</vt:lpstr>
      <vt:lpstr>Juist of onjuist ?</vt:lpstr>
      <vt:lpstr>Juist !</vt:lpstr>
      <vt:lpstr>Juist of onjuist ?</vt:lpstr>
      <vt:lpstr>Onjuist !</vt:lpstr>
      <vt:lpstr>Juist of onjuist ?</vt:lpstr>
      <vt:lpstr>Onjuist !</vt:lpstr>
      <vt:lpstr>Einde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SLIDE PRESENTATIE  GGD REISVACCINATIE Vóór, tijdens en na de reis</dc:title>
  <dc:creator>Aadmi, Naïma</dc:creator>
  <cp:lastModifiedBy>Buntsma - Boeker, Anja</cp:lastModifiedBy>
  <cp:revision>18</cp:revision>
  <dcterms:created xsi:type="dcterms:W3CDTF">2021-03-31T11:41:50Z</dcterms:created>
  <dcterms:modified xsi:type="dcterms:W3CDTF">2026-04-21T11:36:00Z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2021-03-31T00:00:00Z</vt:filetime>
  </property>
  <property fmtid="{D5CDD505-2E9C-101B-9397-08002B2CF9AE}" pid="3" name="Creator">
    <vt:lpwstr>Adobe InDesign 16.1 (Macintosh)</vt:lpwstr>
  </property>
  <property fmtid="{D5CDD505-2E9C-101B-9397-08002B2CF9AE}" pid="4" name="LastSaved">
    <vt:filetime>2021-03-31T00:00:00Z</vt:filetime>
  </property>
  <property fmtid="{D5CDD505-2E9C-101B-9397-08002B2CF9AE}" pid="5" name="ContentTypeId">
    <vt:lpwstr>0x01010032BFCF0B4ED1F248A04F0BC4CDA2D40E00E6ACB9D84EB79C428D0A9B226DB9AFC4</vt:lpwstr>
  </property>
  <property fmtid="{D5CDD505-2E9C-101B-9397-08002B2CF9AE}" pid="6" name="MediaServiceImageTags">
    <vt:lpwstr/>
  </property>
  <property fmtid="{D5CDD505-2E9C-101B-9397-08002B2CF9AE}" pid="7" name="_dlc_DocIdItemGuid">
    <vt:lpwstr>646f9be5-3bdf-457d-994c-088fb40c5635</vt:lpwstr>
  </property>
</Properties>
</file>