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theme/theme2.xml" ContentType="application/vnd.openxmlformats-officedocument.theme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Layouts/slideLayout111.xml" ContentType="application/vnd.openxmlformats-officedocument.presentationml.slideLayout+xml"/>
  <Override PartName="/ppt/theme/theme3.xml" ContentType="application/vnd.openxmlformats-officedocument.theme+xml"/>
  <Override PartName="/ppt/slideLayouts/slideLayout112.xml" ContentType="application/vnd.openxmlformats-officedocument.presentationml.slideLayout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slideLayouts/slideLayout120.xml" ContentType="application/vnd.openxmlformats-officedocument.presentationml.slideLayout+xml"/>
  <Override PartName="/ppt/slideLayouts/slideLayout121.xml" ContentType="application/vnd.openxmlformats-officedocument.presentationml.slideLayout+xml"/>
  <Override PartName="/ppt/slideLayouts/slideLayout122.xml" ContentType="application/vnd.openxmlformats-officedocument.presentationml.slideLayout+xml"/>
  <Override PartName="/ppt/slideLayouts/slideLayout123.xml" ContentType="application/vnd.openxmlformats-officedocument.presentationml.slideLayout+xml"/>
  <Override PartName="/ppt/slideLayouts/slideLayout124.xml" ContentType="application/vnd.openxmlformats-officedocument.presentationml.slideLayout+xml"/>
  <Override PartName="/ppt/slideLayouts/slideLayout125.xml" ContentType="application/vnd.openxmlformats-officedocument.presentationml.slideLayout+xml"/>
  <Override PartName="/ppt/slideLayouts/slideLayout126.xml" ContentType="application/vnd.openxmlformats-officedocument.presentationml.slideLayout+xml"/>
  <Override PartName="/ppt/slideLayouts/slideLayout127.xml" ContentType="application/vnd.openxmlformats-officedocument.presentationml.slideLayout+xml"/>
  <Override PartName="/ppt/slideLayouts/slideLayout128.xml" ContentType="application/vnd.openxmlformats-officedocument.presentationml.slideLayout+xml"/>
  <Override PartName="/ppt/slideLayouts/slideLayout129.xml" ContentType="application/vnd.openxmlformats-officedocument.presentationml.slideLayout+xml"/>
  <Override PartName="/ppt/slideLayouts/slideLayout130.xml" ContentType="application/vnd.openxmlformats-officedocument.presentationml.slideLayout+xml"/>
  <Override PartName="/ppt/slideLayouts/slideLayout131.xml" ContentType="application/vnd.openxmlformats-officedocument.presentationml.slideLayout+xml"/>
  <Override PartName="/ppt/slideLayouts/slideLayout132.xml" ContentType="application/vnd.openxmlformats-officedocument.presentationml.slideLayout+xml"/>
  <Override PartName="/ppt/slideLayouts/slideLayout133.xml" ContentType="application/vnd.openxmlformats-officedocument.presentationml.slideLayout+xml"/>
  <Override PartName="/ppt/slideLayouts/slideLayout134.xml" ContentType="application/vnd.openxmlformats-officedocument.presentationml.slideLayout+xml"/>
  <Override PartName="/ppt/slideLayouts/slideLayout135.xml" ContentType="application/vnd.openxmlformats-officedocument.presentationml.slideLayout+xml"/>
  <Override PartName="/ppt/slideLayouts/slideLayout136.xml" ContentType="application/vnd.openxmlformats-officedocument.presentationml.slideLayout+xml"/>
  <Override PartName="/ppt/slideLayouts/slideLayout137.xml" ContentType="application/vnd.openxmlformats-officedocument.presentationml.slideLayout+xml"/>
  <Override PartName="/ppt/slideLayouts/slideLayout138.xml" ContentType="application/vnd.openxmlformats-officedocument.presentationml.slideLayout+xml"/>
  <Override PartName="/ppt/slideLayouts/slideLayout139.xml" ContentType="application/vnd.openxmlformats-officedocument.presentationml.slideLayout+xml"/>
  <Override PartName="/ppt/slideLayouts/slideLayout140.xml" ContentType="application/vnd.openxmlformats-officedocument.presentationml.slideLayout+xml"/>
  <Override PartName="/ppt/slideLayouts/slideLayout141.xml" ContentType="application/vnd.openxmlformats-officedocument.presentationml.slideLayout+xml"/>
  <Override PartName="/ppt/slideLayouts/slideLayout142.xml" ContentType="application/vnd.openxmlformats-officedocument.presentationml.slideLayout+xml"/>
  <Override PartName="/ppt/slideLayouts/slideLayout143.xml" ContentType="application/vnd.openxmlformats-officedocument.presentationml.slideLayout+xml"/>
  <Override PartName="/ppt/slideLayouts/slideLayout144.xml" ContentType="application/vnd.openxmlformats-officedocument.presentationml.slideLayout+xml"/>
  <Override PartName="/ppt/slideLayouts/slideLayout145.xml" ContentType="application/vnd.openxmlformats-officedocument.presentationml.slideLayout+xml"/>
  <Override PartName="/ppt/slideLayouts/slideLayout146.xml" ContentType="application/vnd.openxmlformats-officedocument.presentationml.slideLayout+xml"/>
  <Override PartName="/ppt/slideLayouts/slideLayout147.xml" ContentType="application/vnd.openxmlformats-officedocument.presentationml.slideLayout+xml"/>
  <Override PartName="/ppt/slideLayouts/slideLayout148.xml" ContentType="application/vnd.openxmlformats-officedocument.presentationml.slideLayout+xml"/>
  <Override PartName="/ppt/theme/theme4.xml" ContentType="application/vnd.openxmlformats-officedocument.theme+xml"/>
  <Override PartName="/ppt/slideLayouts/slideLayout149.xml" ContentType="application/vnd.openxmlformats-officedocument.presentationml.slideLayout+xml"/>
  <Override PartName="/ppt/slideLayouts/slideLayout150.xml" ContentType="application/vnd.openxmlformats-officedocument.presentationml.slideLayout+xml"/>
  <Override PartName="/ppt/slideLayouts/slideLayout151.xml" ContentType="application/vnd.openxmlformats-officedocument.presentationml.slideLayout+xml"/>
  <Override PartName="/ppt/slideLayouts/slideLayout152.xml" ContentType="application/vnd.openxmlformats-officedocument.presentationml.slideLayout+xml"/>
  <Override PartName="/ppt/slideLayouts/slideLayout153.xml" ContentType="application/vnd.openxmlformats-officedocument.presentationml.slideLayout+xml"/>
  <Override PartName="/ppt/slideLayouts/slideLayout154.xml" ContentType="application/vnd.openxmlformats-officedocument.presentationml.slideLayout+xml"/>
  <Override PartName="/ppt/slideLayouts/slideLayout155.xml" ContentType="application/vnd.openxmlformats-officedocument.presentationml.slideLayout+xml"/>
  <Override PartName="/ppt/slideLayouts/slideLayout156.xml" ContentType="application/vnd.openxmlformats-officedocument.presentationml.slideLayout+xml"/>
  <Override PartName="/ppt/slideLayouts/slideLayout157.xml" ContentType="application/vnd.openxmlformats-officedocument.presentationml.slideLayout+xml"/>
  <Override PartName="/ppt/slideLayouts/slideLayout158.xml" ContentType="application/vnd.openxmlformats-officedocument.presentationml.slideLayout+xml"/>
  <Override PartName="/ppt/slideLayouts/slideLayout159.xml" ContentType="application/vnd.openxmlformats-officedocument.presentationml.slideLayout+xml"/>
  <Override PartName="/ppt/slideLayouts/slideLayout160.xml" ContentType="application/vnd.openxmlformats-officedocument.presentationml.slideLayout+xml"/>
  <Override PartName="/ppt/slideLayouts/slideLayout161.xml" ContentType="application/vnd.openxmlformats-officedocument.presentationml.slideLayout+xml"/>
  <Override PartName="/ppt/slideLayouts/slideLayout162.xml" ContentType="application/vnd.openxmlformats-officedocument.presentationml.slideLayout+xml"/>
  <Override PartName="/ppt/slideLayouts/slideLayout163.xml" ContentType="application/vnd.openxmlformats-officedocument.presentationml.slideLayout+xml"/>
  <Override PartName="/ppt/slideLayouts/slideLayout164.xml" ContentType="application/vnd.openxmlformats-officedocument.presentationml.slideLayout+xml"/>
  <Override PartName="/ppt/slideLayouts/slideLayout165.xml" ContentType="application/vnd.openxmlformats-officedocument.presentationml.slideLayout+xml"/>
  <Override PartName="/ppt/slideLayouts/slideLayout166.xml" ContentType="application/vnd.openxmlformats-officedocument.presentationml.slideLayout+xml"/>
  <Override PartName="/ppt/slideLayouts/slideLayout167.xml" ContentType="application/vnd.openxmlformats-officedocument.presentationml.slideLayout+xml"/>
  <Override PartName="/ppt/slideLayouts/slideLayout168.xml" ContentType="application/vnd.openxmlformats-officedocument.presentationml.slideLayout+xml"/>
  <Override PartName="/ppt/slideLayouts/slideLayout169.xml" ContentType="application/vnd.openxmlformats-officedocument.presentationml.slideLayout+xml"/>
  <Override PartName="/ppt/slideLayouts/slideLayout170.xml" ContentType="application/vnd.openxmlformats-officedocument.presentationml.slideLayout+xml"/>
  <Override PartName="/ppt/slideLayouts/slideLayout171.xml" ContentType="application/vnd.openxmlformats-officedocument.presentationml.slideLayout+xml"/>
  <Override PartName="/ppt/slideLayouts/slideLayout172.xml" ContentType="application/vnd.openxmlformats-officedocument.presentationml.slideLayout+xml"/>
  <Override PartName="/ppt/slideLayouts/slideLayout173.xml" ContentType="application/vnd.openxmlformats-officedocument.presentationml.slideLayout+xml"/>
  <Override PartName="/ppt/slideLayouts/slideLayout174.xml" ContentType="application/vnd.openxmlformats-officedocument.presentationml.slideLayout+xml"/>
  <Override PartName="/ppt/slideLayouts/slideLayout175.xml" ContentType="application/vnd.openxmlformats-officedocument.presentationml.slideLayout+xml"/>
  <Override PartName="/ppt/slideLayouts/slideLayout176.xml" ContentType="application/vnd.openxmlformats-officedocument.presentationml.slideLayout+xml"/>
  <Override PartName="/ppt/slideLayouts/slideLayout177.xml" ContentType="application/vnd.openxmlformats-officedocument.presentationml.slideLayout+xml"/>
  <Override PartName="/ppt/slideLayouts/slideLayout178.xml" ContentType="application/vnd.openxmlformats-officedocument.presentationml.slideLayout+xml"/>
  <Override PartName="/ppt/slideLayouts/slideLayout179.xml" ContentType="application/vnd.openxmlformats-officedocument.presentationml.slideLayout+xml"/>
  <Override PartName="/ppt/slideLayouts/slideLayout180.xml" ContentType="application/vnd.openxmlformats-officedocument.presentationml.slideLayout+xml"/>
  <Override PartName="/ppt/slideLayouts/slideLayout181.xml" ContentType="application/vnd.openxmlformats-officedocument.presentationml.slideLayout+xml"/>
  <Override PartName="/ppt/slideLayouts/slideLayout182.xml" ContentType="application/vnd.openxmlformats-officedocument.presentationml.slideLayout+xml"/>
  <Override PartName="/ppt/slideLayouts/slideLayout183.xml" ContentType="application/vnd.openxmlformats-officedocument.presentationml.slideLayout+xml"/>
  <Override PartName="/ppt/slideLayouts/slideLayout184.xml" ContentType="application/vnd.openxmlformats-officedocument.presentationml.slideLayout+xml"/>
  <Override PartName="/ppt/slideLayouts/slideLayout185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theme/theme7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bookmarkIdSeed="2">
  <p:sldMasterIdLst>
    <p:sldMasterId id="2147483648" r:id="rId4"/>
    <p:sldMasterId id="2147483741" r:id="rId5"/>
    <p:sldMasterId id="2147483969" r:id="rId6"/>
    <p:sldMasterId id="2147484197" r:id="rId7"/>
    <p:sldMasterId id="2147484273" r:id="rId8"/>
  </p:sldMasterIdLst>
  <p:notesMasterIdLst>
    <p:notesMasterId r:id="rId14"/>
  </p:notesMasterIdLst>
  <p:handoutMasterIdLst>
    <p:handoutMasterId r:id="rId15"/>
  </p:handoutMasterIdLst>
  <p:sldIdLst>
    <p:sldId id="256" r:id="rId9"/>
    <p:sldId id="2853" r:id="rId10"/>
    <p:sldId id="2818" r:id="rId11"/>
    <p:sldId id="2816" r:id="rId12"/>
    <p:sldId id="2854" r:id="rId13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518" userDrawn="1">
          <p15:clr>
            <a:srgbClr val="A4A3A4"/>
          </p15:clr>
        </p15:guide>
        <p15:guide id="2" orient="horz" pos="2160">
          <p15:clr>
            <a:srgbClr val="A4A3A4"/>
          </p15:clr>
        </p15:guide>
        <p15:guide id="3" orient="horz" pos="1036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7" name="Arnout Drenthel" initials="AD [7]" lastIdx="1" clrIdx="6"/>
  <p:cmAuthor id="1" name="Arnout Drenthel" initials="AD" lastIdx="1" clrIdx="0"/>
  <p:cmAuthor id="8" name="Arnout Drenthel" initials="AD [8]" lastIdx="1" clrIdx="7"/>
  <p:cmAuthor id="2" name="Arnout Drenthel" initials="AD [2]" lastIdx="1" clrIdx="1"/>
  <p:cmAuthor id="9" name="Arnout Drenthel" initials="AD [9]" lastIdx="1" clrIdx="8"/>
  <p:cmAuthor id="3" name="Arnout Drenthel" initials="AD [3]" lastIdx="1" clrIdx="2"/>
  <p:cmAuthor id="4" name="Arnout Drenthel" initials="AD [4]" lastIdx="1" clrIdx="3"/>
  <p:cmAuthor id="5" name="Arnout Drenthel" initials="AD [5]" lastIdx="1" clrIdx="4"/>
  <p:cmAuthor id="6" name="Arnout Drenthel" initials="AD [6]" lastIdx="1" clrIdx="5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F0CC86D-2915-0D4B-2FD2-394843723196}" v="244" dt="2026-06-23T10:48:49.150"/>
    <p1510:client id="{8C249A69-F7D0-7E03-AE92-16E2DB8789B4}" v="309" dt="2026-06-23T10:23:00.567"/>
    <p1510:client id="{DB7A21BD-D724-1495-81DC-ACE7988781F5}" v="3" dt="2026-06-23T10:35:13.283"/>
    <p1510:client id="{E2BAFD51-0A75-9BD0-DA3F-B925B6AE6D45}" v="4" dt="2026-06-24T07:53:16.18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Stijl, thema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D113A9D2-9D6B-4929-AA2D-F23B5EE8CBE7}" styleName="Stijl, thema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2D5ABB26-0587-4C30-8999-92F81FD0307C}" styleName="Geen stijl, geen raster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F5AB1C69-6EDB-4FF4-983F-18BD219EF322}" styleName="Stijl, gemiddeld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73A0DAA-6AF3-43AB-8588-CEC1D06C72B9}" styleName="Stijl, gemiddeld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9012ECD-51FC-41F1-AA8D-1B2483CD663E}" styleName="Stijl, licht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>
        <p:guide pos="518"/>
        <p:guide orient="horz" pos="2160"/>
        <p:guide orient="horz" pos="1036"/>
      </p:guideLst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5.xml"/><Relationship Id="rId13" Type="http://schemas.openxmlformats.org/officeDocument/2006/relationships/slide" Target="slides/slide5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microsoft.com/office/2016/11/relationships/changesInfo" Target="changesInfos/changesInfo1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4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3.xml"/><Relationship Id="rId5" Type="http://schemas.openxmlformats.org/officeDocument/2006/relationships/slideMaster" Target="slideMasters/slideMaster2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2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1.xml"/><Relationship Id="rId14" Type="http://schemas.openxmlformats.org/officeDocument/2006/relationships/notesMaster" Target="notesMasters/notesMaster1.xml"/><Relationship Id="rId22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agna Opten" userId="S::ragna.opten@rivm.nl::0a142e90-a623-4265-a143-65ee541ae11f" providerId="AD" clId="Web-{DC694590-D49A-9A09-A129-FD3569BA9B7D}"/>
    <pc:docChg chg="addSld delSld modSld sldOrd">
      <pc:chgData name="Ragna Opten" userId="S::ragna.opten@rivm.nl::0a142e90-a623-4265-a143-65ee541ae11f" providerId="AD" clId="Web-{DC694590-D49A-9A09-A129-FD3569BA9B7D}" dt="2026-06-08T09:02:01.572" v="737" actId="20577"/>
      <pc:docMkLst>
        <pc:docMk/>
      </pc:docMkLst>
      <pc:sldChg chg="modSp">
        <pc:chgData name="Ragna Opten" userId="S::ragna.opten@rivm.nl::0a142e90-a623-4265-a143-65ee541ae11f" providerId="AD" clId="Web-{DC694590-D49A-9A09-A129-FD3569BA9B7D}" dt="2026-06-08T07:45:14.954" v="22" actId="20577"/>
        <pc:sldMkLst>
          <pc:docMk/>
          <pc:sldMk cId="953533648" sldId="256"/>
        </pc:sldMkLst>
        <pc:spChg chg="mod">
          <ac:chgData name="Ragna Opten" userId="S::ragna.opten@rivm.nl::0a142e90-a623-4265-a143-65ee541ae11f" providerId="AD" clId="Web-{DC694590-D49A-9A09-A129-FD3569BA9B7D}" dt="2026-06-08T07:45:02.001" v="12" actId="20577"/>
          <ac:spMkLst>
            <pc:docMk/>
            <pc:sldMk cId="953533648" sldId="256"/>
            <ac:spMk id="2" creationId="{00000000-0000-0000-0000-000000000000}"/>
          </ac:spMkLst>
        </pc:spChg>
        <pc:spChg chg="mod">
          <ac:chgData name="Ragna Opten" userId="S::ragna.opten@rivm.nl::0a142e90-a623-4265-a143-65ee541ae11f" providerId="AD" clId="Web-{DC694590-D49A-9A09-A129-FD3569BA9B7D}" dt="2026-06-08T07:45:14.954" v="22" actId="20577"/>
          <ac:spMkLst>
            <pc:docMk/>
            <pc:sldMk cId="953533648" sldId="256"/>
            <ac:spMk id="3" creationId="{00000000-0000-0000-0000-000000000000}"/>
          </ac:spMkLst>
        </pc:spChg>
      </pc:sldChg>
    </pc:docChg>
  </pc:docChgLst>
  <pc:docChgLst>
    <pc:chgData name="Ragna Opten" userId="S::ragna.opten@rivm.nl::0a142e90-a623-4265-a143-65ee541ae11f" providerId="AD" clId="Web-{7F0CC86D-2915-0D4B-2FD2-394843723196}"/>
    <pc:docChg chg="addSld delSld modSld">
      <pc:chgData name="Ragna Opten" userId="S::ragna.opten@rivm.nl::0a142e90-a623-4265-a143-65ee541ae11f" providerId="AD" clId="Web-{7F0CC86D-2915-0D4B-2FD2-394843723196}" dt="2026-06-23T10:48:49.150" v="258" actId="20577"/>
      <pc:docMkLst>
        <pc:docMk/>
      </pc:docMkLst>
      <pc:sldChg chg="modSp">
        <pc:chgData name="Ragna Opten" userId="S::ragna.opten@rivm.nl::0a142e90-a623-4265-a143-65ee541ae11f" providerId="AD" clId="Web-{7F0CC86D-2915-0D4B-2FD2-394843723196}" dt="2026-06-23T10:41:18.042" v="97" actId="20577"/>
        <pc:sldMkLst>
          <pc:docMk/>
          <pc:sldMk cId="953533648" sldId="256"/>
        </pc:sldMkLst>
        <pc:spChg chg="mod">
          <ac:chgData name="Ragna Opten" userId="S::ragna.opten@rivm.nl::0a142e90-a623-4265-a143-65ee541ae11f" providerId="AD" clId="Web-{7F0CC86D-2915-0D4B-2FD2-394843723196}" dt="2026-06-23T10:41:18.042" v="97" actId="20577"/>
          <ac:spMkLst>
            <pc:docMk/>
            <pc:sldMk cId="953533648" sldId="256"/>
            <ac:spMk id="3" creationId="{00000000-0000-0000-0000-000000000000}"/>
          </ac:spMkLst>
        </pc:spChg>
      </pc:sldChg>
      <pc:sldChg chg="modSp">
        <pc:chgData name="Ragna Opten" userId="S::ragna.opten@rivm.nl::0a142e90-a623-4265-a143-65ee541ae11f" providerId="AD" clId="Web-{7F0CC86D-2915-0D4B-2FD2-394843723196}" dt="2026-06-23T10:44:19.382" v="206" actId="20577"/>
        <pc:sldMkLst>
          <pc:docMk/>
          <pc:sldMk cId="3737549594" sldId="2816"/>
        </pc:sldMkLst>
        <pc:spChg chg="mod">
          <ac:chgData name="Ragna Opten" userId="S::ragna.opten@rivm.nl::0a142e90-a623-4265-a143-65ee541ae11f" providerId="AD" clId="Web-{7F0CC86D-2915-0D4B-2FD2-394843723196}" dt="2026-06-23T10:38:17.358" v="77" actId="20577"/>
          <ac:spMkLst>
            <pc:docMk/>
            <pc:sldMk cId="3737549594" sldId="2816"/>
            <ac:spMk id="3" creationId="{29782306-1C87-8238-89DE-AF64BC41800F}"/>
          </ac:spMkLst>
        </pc:spChg>
        <pc:spChg chg="mod">
          <ac:chgData name="Ragna Opten" userId="S::ragna.opten@rivm.nl::0a142e90-a623-4265-a143-65ee541ae11f" providerId="AD" clId="Web-{7F0CC86D-2915-0D4B-2FD2-394843723196}" dt="2026-06-23T10:44:19.382" v="206" actId="20577"/>
          <ac:spMkLst>
            <pc:docMk/>
            <pc:sldMk cId="3737549594" sldId="2816"/>
            <ac:spMk id="7" creationId="{D468ED94-E85A-4374-52E3-363181F0E9A2}"/>
          </ac:spMkLst>
        </pc:spChg>
      </pc:sldChg>
      <pc:sldChg chg="modSp">
        <pc:chgData name="Ragna Opten" userId="S::ragna.opten@rivm.nl::0a142e90-a623-4265-a143-65ee541ae11f" providerId="AD" clId="Web-{7F0CC86D-2915-0D4B-2FD2-394843723196}" dt="2026-06-23T10:48:08.991" v="256" actId="20577"/>
        <pc:sldMkLst>
          <pc:docMk/>
          <pc:sldMk cId="3813546145" sldId="2818"/>
        </pc:sldMkLst>
        <pc:spChg chg="mod">
          <ac:chgData name="Ragna Opten" userId="S::ragna.opten@rivm.nl::0a142e90-a623-4265-a143-65ee541ae11f" providerId="AD" clId="Web-{7F0CC86D-2915-0D4B-2FD2-394843723196}" dt="2026-06-23T10:48:08.991" v="256" actId="20577"/>
          <ac:spMkLst>
            <pc:docMk/>
            <pc:sldMk cId="3813546145" sldId="2818"/>
            <ac:spMk id="8" creationId="{235E6268-85E1-6E03-BE18-D02D70EE3B6A}"/>
          </ac:spMkLst>
        </pc:spChg>
      </pc:sldChg>
      <pc:sldChg chg="del">
        <pc:chgData name="Ragna Opten" userId="S::ragna.opten@rivm.nl::0a142e90-a623-4265-a143-65ee541ae11f" providerId="AD" clId="Web-{7F0CC86D-2915-0D4B-2FD2-394843723196}" dt="2026-06-23T10:39:39.223" v="91"/>
        <pc:sldMkLst>
          <pc:docMk/>
          <pc:sldMk cId="1379179294" sldId="2854"/>
        </pc:sldMkLst>
      </pc:sldChg>
      <pc:sldChg chg="addSp delSp modSp new mod modClrScheme chgLayout">
        <pc:chgData name="Ragna Opten" userId="S::ragna.opten@rivm.nl::0a142e90-a623-4265-a143-65ee541ae11f" providerId="AD" clId="Web-{7F0CC86D-2915-0D4B-2FD2-394843723196}" dt="2026-06-23T10:48:49.150" v="258" actId="20577"/>
        <pc:sldMkLst>
          <pc:docMk/>
          <pc:sldMk cId="1730846881" sldId="2854"/>
        </pc:sldMkLst>
        <pc:spChg chg="del mod ord">
          <ac:chgData name="Ragna Opten" userId="S::ragna.opten@rivm.nl::0a142e90-a623-4265-a143-65ee541ae11f" providerId="AD" clId="Web-{7F0CC86D-2915-0D4B-2FD2-394843723196}" dt="2026-06-23T10:40:58.087" v="94"/>
          <ac:spMkLst>
            <pc:docMk/>
            <pc:sldMk cId="1730846881" sldId="2854"/>
            <ac:spMk id="2" creationId="{8EE112F7-C9CF-2CE3-4D38-B1F5A6B70743}"/>
          </ac:spMkLst>
        </pc:spChg>
        <pc:spChg chg="del">
          <ac:chgData name="Ragna Opten" userId="S::ragna.opten@rivm.nl::0a142e90-a623-4265-a143-65ee541ae11f" providerId="AD" clId="Web-{7F0CC86D-2915-0D4B-2FD2-394843723196}" dt="2026-06-23T10:40:48.602" v="93"/>
          <ac:spMkLst>
            <pc:docMk/>
            <pc:sldMk cId="1730846881" sldId="2854"/>
            <ac:spMk id="3" creationId="{9C956E95-12C0-4A81-21BF-BB2B3CF32679}"/>
          </ac:spMkLst>
        </pc:spChg>
        <pc:spChg chg="del mod ord">
          <ac:chgData name="Ragna Opten" userId="S::ragna.opten@rivm.nl::0a142e90-a623-4265-a143-65ee541ae11f" providerId="AD" clId="Web-{7F0CC86D-2915-0D4B-2FD2-394843723196}" dt="2026-06-23T10:40:58.087" v="94"/>
          <ac:spMkLst>
            <pc:docMk/>
            <pc:sldMk cId="1730846881" sldId="2854"/>
            <ac:spMk id="4" creationId="{60B40BFE-0D93-A46C-3817-D721184ED669}"/>
          </ac:spMkLst>
        </pc:spChg>
        <pc:spChg chg="del mod ord">
          <ac:chgData name="Ragna Opten" userId="S::ragna.opten@rivm.nl::0a142e90-a623-4265-a143-65ee541ae11f" providerId="AD" clId="Web-{7F0CC86D-2915-0D4B-2FD2-394843723196}" dt="2026-06-23T10:40:58.087" v="94"/>
          <ac:spMkLst>
            <pc:docMk/>
            <pc:sldMk cId="1730846881" sldId="2854"/>
            <ac:spMk id="5" creationId="{F9038DE9-352A-1B8E-16B3-EF9741A66D4D}"/>
          </ac:spMkLst>
        </pc:spChg>
        <pc:spChg chg="mod ord">
          <ac:chgData name="Ragna Opten" userId="S::ragna.opten@rivm.nl::0a142e90-a623-4265-a143-65ee541ae11f" providerId="AD" clId="Web-{7F0CC86D-2915-0D4B-2FD2-394843723196}" dt="2026-06-23T10:40:58.087" v="94"/>
          <ac:spMkLst>
            <pc:docMk/>
            <pc:sldMk cId="1730846881" sldId="2854"/>
            <ac:spMk id="6" creationId="{0767722A-B8C9-441C-FB10-E0D816692777}"/>
          </ac:spMkLst>
        </pc:spChg>
        <pc:spChg chg="add mod">
          <ac:chgData name="Ragna Opten" userId="S::ragna.opten@rivm.nl::0a142e90-a623-4265-a143-65ee541ae11f" providerId="AD" clId="Web-{7F0CC86D-2915-0D4B-2FD2-394843723196}" dt="2026-06-23T10:44:25.070" v="207" actId="20577"/>
          <ac:spMkLst>
            <pc:docMk/>
            <pc:sldMk cId="1730846881" sldId="2854"/>
            <ac:spMk id="11" creationId="{4C32445F-5C79-F326-3731-5F08537BE5D5}"/>
          </ac:spMkLst>
        </pc:spChg>
        <pc:spChg chg="add mod">
          <ac:chgData name="Ragna Opten" userId="S::ragna.opten@rivm.nl::0a142e90-a623-4265-a143-65ee541ae11f" providerId="AD" clId="Web-{7F0CC86D-2915-0D4B-2FD2-394843723196}" dt="2026-06-23T10:48:49.150" v="258" actId="20577"/>
          <ac:spMkLst>
            <pc:docMk/>
            <pc:sldMk cId="1730846881" sldId="2854"/>
            <ac:spMk id="13" creationId="{A96F3E12-7F4D-50D6-032F-B2BFCCE44B15}"/>
          </ac:spMkLst>
        </pc:spChg>
        <pc:spChg chg="add mod">
          <ac:chgData name="Ragna Opten" userId="S::ragna.opten@rivm.nl::0a142e90-a623-4265-a143-65ee541ae11f" providerId="AD" clId="Web-{7F0CC86D-2915-0D4B-2FD2-394843723196}" dt="2026-06-23T10:40:58.087" v="94"/>
          <ac:spMkLst>
            <pc:docMk/>
            <pc:sldMk cId="1730846881" sldId="2854"/>
            <ac:spMk id="15" creationId="{147BF3DA-88EF-413C-8339-A34C8ED6D0E0}"/>
          </ac:spMkLst>
        </pc:spChg>
        <pc:spChg chg="add mod">
          <ac:chgData name="Ragna Opten" userId="S::ragna.opten@rivm.nl::0a142e90-a623-4265-a143-65ee541ae11f" providerId="AD" clId="Web-{7F0CC86D-2915-0D4B-2FD2-394843723196}" dt="2026-06-23T10:40:58.087" v="94"/>
          <ac:spMkLst>
            <pc:docMk/>
            <pc:sldMk cId="1730846881" sldId="2854"/>
            <ac:spMk id="17" creationId="{612919FF-35D5-1A56-17F9-CDD5505207C7}"/>
          </ac:spMkLst>
        </pc:spChg>
      </pc:sldChg>
    </pc:docChg>
  </pc:docChgLst>
  <pc:docChgLst>
    <pc:chgData name="Ragna Opten" userId="S::ragna.opten@rivm.nl::0a142e90-a623-4265-a143-65ee541ae11f" providerId="AD" clId="Web-{E2BAFD51-0A75-9BD0-DA3F-B925B6AE6D45}"/>
    <pc:docChg chg="modSld">
      <pc:chgData name="Ragna Opten" userId="S::ragna.opten@rivm.nl::0a142e90-a623-4265-a143-65ee541ae11f" providerId="AD" clId="Web-{E2BAFD51-0A75-9BD0-DA3F-B925B6AE6D45}" dt="2026-06-24T07:53:16.185" v="3" actId="20577"/>
      <pc:docMkLst>
        <pc:docMk/>
      </pc:docMkLst>
      <pc:sldChg chg="modSp">
        <pc:chgData name="Ragna Opten" userId="S::ragna.opten@rivm.nl::0a142e90-a623-4265-a143-65ee541ae11f" providerId="AD" clId="Web-{E2BAFD51-0A75-9BD0-DA3F-B925B6AE6D45}" dt="2026-06-24T07:53:16.185" v="3" actId="20577"/>
        <pc:sldMkLst>
          <pc:docMk/>
          <pc:sldMk cId="3813546145" sldId="2818"/>
        </pc:sldMkLst>
        <pc:spChg chg="mod">
          <ac:chgData name="Ragna Opten" userId="S::ragna.opten@rivm.nl::0a142e90-a623-4265-a143-65ee541ae11f" providerId="AD" clId="Web-{E2BAFD51-0A75-9BD0-DA3F-B925B6AE6D45}" dt="2026-06-24T07:53:16.185" v="3" actId="20577"/>
          <ac:spMkLst>
            <pc:docMk/>
            <pc:sldMk cId="3813546145" sldId="2818"/>
            <ac:spMk id="8" creationId="{235E6268-85E1-6E03-BE18-D02D70EE3B6A}"/>
          </ac:spMkLst>
        </pc:spChg>
      </pc:sldChg>
    </pc:docChg>
  </pc:docChgLst>
  <pc:docChgLst>
    <pc:chgData name="Ragna Opten" userId="0a142e90-a623-4265-a143-65ee541ae11f" providerId="ADAL" clId="{3D765611-CE22-4E1B-8B9B-450B8D6D3490}"/>
    <pc:docChg chg="undo custSel addSld delSld modSld sldOrd">
      <pc:chgData name="Ragna Opten" userId="0a142e90-a623-4265-a143-65ee541ae11f" providerId="ADAL" clId="{3D765611-CE22-4E1B-8B9B-450B8D6D3490}" dt="2026-06-16T12:46:49.059" v="969" actId="20577"/>
      <pc:docMkLst>
        <pc:docMk/>
      </pc:docMkLst>
      <pc:sldChg chg="modSp mod">
        <pc:chgData name="Ragna Opten" userId="0a142e90-a623-4265-a143-65ee541ae11f" providerId="ADAL" clId="{3D765611-CE22-4E1B-8B9B-450B8D6D3490}" dt="2026-06-16T12:31:38.344" v="156" actId="6549"/>
        <pc:sldMkLst>
          <pc:docMk/>
          <pc:sldMk cId="953533648" sldId="256"/>
        </pc:sldMkLst>
        <pc:spChg chg="mod">
          <ac:chgData name="Ragna Opten" userId="0a142e90-a623-4265-a143-65ee541ae11f" providerId="ADAL" clId="{3D765611-CE22-4E1B-8B9B-450B8D6D3490}" dt="2026-06-16T12:31:38.344" v="156" actId="6549"/>
          <ac:spMkLst>
            <pc:docMk/>
            <pc:sldMk cId="953533648" sldId="256"/>
            <ac:spMk id="2" creationId="{00000000-0000-0000-0000-000000000000}"/>
          </ac:spMkLst>
        </pc:spChg>
        <pc:spChg chg="mod">
          <ac:chgData name="Ragna Opten" userId="0a142e90-a623-4265-a143-65ee541ae11f" providerId="ADAL" clId="{3D765611-CE22-4E1B-8B9B-450B8D6D3490}" dt="2026-06-16T12:31:34.266" v="155" actId="20577"/>
          <ac:spMkLst>
            <pc:docMk/>
            <pc:sldMk cId="953533648" sldId="256"/>
            <ac:spMk id="3" creationId="{00000000-0000-0000-0000-000000000000}"/>
          </ac:spMkLst>
        </pc:spChg>
      </pc:sldChg>
      <pc:sldChg chg="addSp delSp modSp add mod">
        <pc:chgData name="Ragna Opten" userId="0a142e90-a623-4265-a143-65ee541ae11f" providerId="ADAL" clId="{3D765611-CE22-4E1B-8B9B-450B8D6D3490}" dt="2026-06-16T12:43:30.307" v="841" actId="27636"/>
        <pc:sldMkLst>
          <pc:docMk/>
          <pc:sldMk cId="3737549594" sldId="2816"/>
        </pc:sldMkLst>
        <pc:spChg chg="mod">
          <ac:chgData name="Ragna Opten" userId="0a142e90-a623-4265-a143-65ee541ae11f" providerId="ADAL" clId="{3D765611-CE22-4E1B-8B9B-450B8D6D3490}" dt="2026-06-16T12:43:27.217" v="839" actId="20577"/>
          <ac:spMkLst>
            <pc:docMk/>
            <pc:sldMk cId="3737549594" sldId="2816"/>
            <ac:spMk id="3" creationId="{29782306-1C87-8238-89DE-AF64BC41800F}"/>
          </ac:spMkLst>
        </pc:spChg>
        <pc:spChg chg="mod">
          <ac:chgData name="Ragna Opten" userId="0a142e90-a623-4265-a143-65ee541ae11f" providerId="ADAL" clId="{3D765611-CE22-4E1B-8B9B-450B8D6D3490}" dt="2026-06-16T12:43:30.307" v="841" actId="27636"/>
          <ac:spMkLst>
            <pc:docMk/>
            <pc:sldMk cId="3737549594" sldId="2816"/>
            <ac:spMk id="7" creationId="{D468ED94-E85A-4374-52E3-363181F0E9A2}"/>
          </ac:spMkLst>
        </pc:spChg>
      </pc:sldChg>
      <pc:sldChg chg="modSp add mod">
        <pc:chgData name="Ragna Opten" userId="0a142e90-a623-4265-a143-65ee541ae11f" providerId="ADAL" clId="{3D765611-CE22-4E1B-8B9B-450B8D6D3490}" dt="2026-06-16T12:44:19.076" v="911" actId="20577"/>
        <pc:sldMkLst>
          <pc:docMk/>
          <pc:sldMk cId="3813546145" sldId="2818"/>
        </pc:sldMkLst>
        <pc:spChg chg="mod">
          <ac:chgData name="Ragna Opten" userId="0a142e90-a623-4265-a143-65ee541ae11f" providerId="ADAL" clId="{3D765611-CE22-4E1B-8B9B-450B8D6D3490}" dt="2026-06-16T12:35:55.963" v="432" actId="20577"/>
          <ac:spMkLst>
            <pc:docMk/>
            <pc:sldMk cId="3813546145" sldId="2818"/>
            <ac:spMk id="7" creationId="{BDF2DE75-9DA0-9728-3BAC-B6DC8070F3A7}"/>
          </ac:spMkLst>
        </pc:spChg>
        <pc:spChg chg="mod">
          <ac:chgData name="Ragna Opten" userId="0a142e90-a623-4265-a143-65ee541ae11f" providerId="ADAL" clId="{3D765611-CE22-4E1B-8B9B-450B8D6D3490}" dt="2026-06-16T12:44:19.076" v="911" actId="20577"/>
          <ac:spMkLst>
            <pc:docMk/>
            <pc:sldMk cId="3813546145" sldId="2818"/>
            <ac:spMk id="8" creationId="{235E6268-85E1-6E03-BE18-D02D70EE3B6A}"/>
          </ac:spMkLst>
        </pc:spChg>
      </pc:sldChg>
      <pc:sldChg chg="addSp delSp modSp new mod ord modClrScheme chgLayout">
        <pc:chgData name="Ragna Opten" userId="0a142e90-a623-4265-a143-65ee541ae11f" providerId="ADAL" clId="{3D765611-CE22-4E1B-8B9B-450B8D6D3490}" dt="2026-06-16T12:43:03.534" v="820" actId="20577"/>
        <pc:sldMkLst>
          <pc:docMk/>
          <pc:sldMk cId="3198191049" sldId="2853"/>
        </pc:sldMkLst>
        <pc:spChg chg="mod ord">
          <ac:chgData name="Ragna Opten" userId="0a142e90-a623-4265-a143-65ee541ae11f" providerId="ADAL" clId="{3D765611-CE22-4E1B-8B9B-450B8D6D3490}" dt="2026-06-16T12:32:40.608" v="158" actId="700"/>
          <ac:spMkLst>
            <pc:docMk/>
            <pc:sldMk cId="3198191049" sldId="2853"/>
            <ac:spMk id="4" creationId="{CA5ECB7E-9C54-9B8A-24B8-1956312D5B37}"/>
          </ac:spMkLst>
        </pc:spChg>
        <pc:spChg chg="mod ord">
          <ac:chgData name="Ragna Opten" userId="0a142e90-a623-4265-a143-65ee541ae11f" providerId="ADAL" clId="{3D765611-CE22-4E1B-8B9B-450B8D6D3490}" dt="2026-06-16T12:32:40.608" v="158" actId="700"/>
          <ac:spMkLst>
            <pc:docMk/>
            <pc:sldMk cId="3198191049" sldId="2853"/>
            <ac:spMk id="5" creationId="{999EBB05-ED69-3CFE-1300-9750CAA4B1C9}"/>
          </ac:spMkLst>
        </pc:spChg>
        <pc:spChg chg="mod ord">
          <ac:chgData name="Ragna Opten" userId="0a142e90-a623-4265-a143-65ee541ae11f" providerId="ADAL" clId="{3D765611-CE22-4E1B-8B9B-450B8D6D3490}" dt="2026-06-16T12:32:40.608" v="158" actId="700"/>
          <ac:spMkLst>
            <pc:docMk/>
            <pc:sldMk cId="3198191049" sldId="2853"/>
            <ac:spMk id="6" creationId="{865A52CE-5E21-79E1-4B7F-F0A51DB724AE}"/>
          </ac:spMkLst>
        </pc:spChg>
        <pc:spChg chg="add mod ord">
          <ac:chgData name="Ragna Opten" userId="0a142e90-a623-4265-a143-65ee541ae11f" providerId="ADAL" clId="{3D765611-CE22-4E1B-8B9B-450B8D6D3490}" dt="2026-06-16T12:33:02.485" v="199" actId="20577"/>
          <ac:spMkLst>
            <pc:docMk/>
            <pc:sldMk cId="3198191049" sldId="2853"/>
            <ac:spMk id="7" creationId="{BD2E7142-1CEE-FE3A-CD6D-54F61863A352}"/>
          </ac:spMkLst>
        </pc:spChg>
        <pc:spChg chg="add mod ord">
          <ac:chgData name="Ragna Opten" userId="0a142e90-a623-4265-a143-65ee541ae11f" providerId="ADAL" clId="{3D765611-CE22-4E1B-8B9B-450B8D6D3490}" dt="2026-06-16T12:43:03.534" v="820" actId="20577"/>
          <ac:spMkLst>
            <pc:docMk/>
            <pc:sldMk cId="3198191049" sldId="2853"/>
            <ac:spMk id="8" creationId="{90703774-04A4-C010-1E58-EA47B6436035}"/>
          </ac:spMkLst>
        </pc:spChg>
      </pc:sldChg>
    </pc:docChg>
  </pc:docChgLst>
  <pc:docChgLst>
    <pc:chgData name="Ragna Opten" userId="S::ragna.opten@rivm.nl::0a142e90-a623-4265-a143-65ee541ae11f" providerId="AD" clId="Web-{DB7A21BD-D724-1495-81DC-ACE7988781F5}"/>
    <pc:docChg chg="modSld">
      <pc:chgData name="Ragna Opten" userId="S::ragna.opten@rivm.nl::0a142e90-a623-4265-a143-65ee541ae11f" providerId="AD" clId="Web-{DB7A21BD-D724-1495-81DC-ACE7988781F5}" dt="2026-06-23T10:35:13.283" v="2" actId="20577"/>
      <pc:docMkLst>
        <pc:docMk/>
      </pc:docMkLst>
      <pc:sldChg chg="modSp">
        <pc:chgData name="Ragna Opten" userId="S::ragna.opten@rivm.nl::0a142e90-a623-4265-a143-65ee541ae11f" providerId="AD" clId="Web-{DB7A21BD-D724-1495-81DC-ACE7988781F5}" dt="2026-06-23T10:35:13.283" v="2" actId="20577"/>
        <pc:sldMkLst>
          <pc:docMk/>
          <pc:sldMk cId="3813546145" sldId="2818"/>
        </pc:sldMkLst>
        <pc:spChg chg="mod">
          <ac:chgData name="Ragna Opten" userId="S::ragna.opten@rivm.nl::0a142e90-a623-4265-a143-65ee541ae11f" providerId="AD" clId="Web-{DB7A21BD-D724-1495-81DC-ACE7988781F5}" dt="2026-06-23T10:35:13.283" v="2" actId="20577"/>
          <ac:spMkLst>
            <pc:docMk/>
            <pc:sldMk cId="3813546145" sldId="2818"/>
            <ac:spMk id="8" creationId="{235E6268-85E1-6E03-BE18-D02D70EE3B6A}"/>
          </ac:spMkLst>
        </pc:spChg>
      </pc:sldChg>
    </pc:docChg>
  </pc:docChgLst>
  <pc:docChgLst>
    <pc:chgData name="Ragna Opten" userId="S::ragna.opten@rivm.nl::0a142e90-a623-4265-a143-65ee541ae11f" providerId="AD" clId="Web-{8C249A69-F7D0-7E03-AE92-16E2DB8789B4}"/>
    <pc:docChg chg="addSld delSld modSld sldOrd">
      <pc:chgData name="Ragna Opten" userId="S::ragna.opten@rivm.nl::0a142e90-a623-4265-a143-65ee541ae11f" providerId="AD" clId="Web-{8C249A69-F7D0-7E03-AE92-16E2DB8789B4}" dt="2026-06-23T10:23:00.567" v="315" actId="20577"/>
      <pc:docMkLst>
        <pc:docMk/>
      </pc:docMkLst>
      <pc:sldChg chg="modSp ord">
        <pc:chgData name="Ragna Opten" userId="S::ragna.opten@rivm.nl::0a142e90-a623-4265-a143-65ee541ae11f" providerId="AD" clId="Web-{8C249A69-F7D0-7E03-AE92-16E2DB8789B4}" dt="2026-06-23T10:21:18.145" v="281"/>
        <pc:sldMkLst>
          <pc:docMk/>
          <pc:sldMk cId="3737549594" sldId="2816"/>
        </pc:sldMkLst>
        <pc:spChg chg="mod">
          <ac:chgData name="Ragna Opten" userId="S::ragna.opten@rivm.nl::0a142e90-a623-4265-a143-65ee541ae11f" providerId="AD" clId="Web-{8C249A69-F7D0-7E03-AE92-16E2DB8789B4}" dt="2026-06-23T10:20:39.113" v="273" actId="20577"/>
          <ac:spMkLst>
            <pc:docMk/>
            <pc:sldMk cId="3737549594" sldId="2816"/>
            <ac:spMk id="3" creationId="{29782306-1C87-8238-89DE-AF64BC41800F}"/>
          </ac:spMkLst>
        </pc:spChg>
        <pc:spChg chg="mod">
          <ac:chgData name="Ragna Opten" userId="S::ragna.opten@rivm.nl::0a142e90-a623-4265-a143-65ee541ae11f" providerId="AD" clId="Web-{8C249A69-F7D0-7E03-AE92-16E2DB8789B4}" dt="2026-06-23T10:19:57.457" v="266" actId="20577"/>
          <ac:spMkLst>
            <pc:docMk/>
            <pc:sldMk cId="3737549594" sldId="2816"/>
            <ac:spMk id="7" creationId="{D468ED94-E85A-4374-52E3-363181F0E9A2}"/>
          </ac:spMkLst>
        </pc:spChg>
      </pc:sldChg>
      <pc:sldChg chg="modSp">
        <pc:chgData name="Ragna Opten" userId="S::ragna.opten@rivm.nl::0a142e90-a623-4265-a143-65ee541ae11f" providerId="AD" clId="Web-{8C249A69-F7D0-7E03-AE92-16E2DB8789B4}" dt="2026-06-23T10:21:12.754" v="280" actId="20577"/>
        <pc:sldMkLst>
          <pc:docMk/>
          <pc:sldMk cId="3813546145" sldId="2818"/>
        </pc:sldMkLst>
        <pc:spChg chg="mod">
          <ac:chgData name="Ragna Opten" userId="S::ragna.opten@rivm.nl::0a142e90-a623-4265-a143-65ee541ae11f" providerId="AD" clId="Web-{8C249A69-F7D0-7E03-AE92-16E2DB8789B4}" dt="2026-06-23T10:21:12.754" v="280" actId="20577"/>
          <ac:spMkLst>
            <pc:docMk/>
            <pc:sldMk cId="3813546145" sldId="2818"/>
            <ac:spMk id="8" creationId="{235E6268-85E1-6E03-BE18-D02D70EE3B6A}"/>
          </ac:spMkLst>
        </pc:spChg>
      </pc:sldChg>
      <pc:sldChg chg="modSp del">
        <pc:chgData name="Ragna Opten" userId="S::ragna.opten@rivm.nl::0a142e90-a623-4265-a143-65ee541ae11f" providerId="AD" clId="Web-{8C249A69-F7D0-7E03-AE92-16E2DB8789B4}" dt="2026-06-23T10:21:23.270" v="282"/>
        <pc:sldMkLst>
          <pc:docMk/>
          <pc:sldMk cId="2193213106" sldId="2852"/>
        </pc:sldMkLst>
        <pc:spChg chg="mod">
          <ac:chgData name="Ragna Opten" userId="S::ragna.opten@rivm.nl::0a142e90-a623-4265-a143-65ee541ae11f" providerId="AD" clId="Web-{8C249A69-F7D0-7E03-AE92-16E2DB8789B4}" dt="2026-06-23T10:11:17.003" v="31" actId="20577"/>
          <ac:spMkLst>
            <pc:docMk/>
            <pc:sldMk cId="2193213106" sldId="2852"/>
            <ac:spMk id="2" creationId="{ED6D537D-BA51-4E4D-2B14-8B6B15E12CF4}"/>
          </ac:spMkLst>
        </pc:spChg>
      </pc:sldChg>
      <pc:sldChg chg="modSp">
        <pc:chgData name="Ragna Opten" userId="S::ragna.opten@rivm.nl::0a142e90-a623-4265-a143-65ee541ae11f" providerId="AD" clId="Web-{8C249A69-F7D0-7E03-AE92-16E2DB8789B4}" dt="2026-06-23T10:23:00.567" v="315" actId="20577"/>
        <pc:sldMkLst>
          <pc:docMk/>
          <pc:sldMk cId="3198191049" sldId="2853"/>
        </pc:sldMkLst>
        <pc:spChg chg="mod">
          <ac:chgData name="Ragna Opten" userId="S::ragna.opten@rivm.nl::0a142e90-a623-4265-a143-65ee541ae11f" providerId="AD" clId="Web-{8C249A69-F7D0-7E03-AE92-16E2DB8789B4}" dt="2026-06-23T10:23:00.567" v="315" actId="20577"/>
          <ac:spMkLst>
            <pc:docMk/>
            <pc:sldMk cId="3198191049" sldId="2853"/>
            <ac:spMk id="8" creationId="{90703774-04A4-C010-1E58-EA47B6436035}"/>
          </ac:spMkLst>
        </pc:spChg>
      </pc:sldChg>
      <pc:sldChg chg="addSp delSp modSp new mod modClrScheme chgLayout">
        <pc:chgData name="Ragna Opten" userId="S::ragna.opten@rivm.nl::0a142e90-a623-4265-a143-65ee541ae11f" providerId="AD" clId="Web-{8C249A69-F7D0-7E03-AE92-16E2DB8789B4}" dt="2026-06-23T10:21:53.207" v="287"/>
        <pc:sldMkLst>
          <pc:docMk/>
          <pc:sldMk cId="1379179294" sldId="2854"/>
        </pc:sldMkLst>
        <pc:spChg chg="add del mod ord">
          <ac:chgData name="Ragna Opten" userId="S::ragna.opten@rivm.nl::0a142e90-a623-4265-a143-65ee541ae11f" providerId="AD" clId="Web-{8C249A69-F7D0-7E03-AE92-16E2DB8789B4}" dt="2026-06-23T10:21:53.207" v="287"/>
          <ac:spMkLst>
            <pc:docMk/>
            <pc:sldMk cId="1379179294" sldId="2854"/>
            <ac:spMk id="2" creationId="{2BFA894E-8174-2AD7-6E87-9BEAF38E67DF}"/>
          </ac:spMkLst>
        </pc:spChg>
        <pc:spChg chg="add del mod ord">
          <ac:chgData name="Ragna Opten" userId="S::ragna.opten@rivm.nl::0a142e90-a623-4265-a143-65ee541ae11f" providerId="AD" clId="Web-{8C249A69-F7D0-7E03-AE92-16E2DB8789B4}" dt="2026-06-23T10:21:53.207" v="287"/>
          <ac:spMkLst>
            <pc:docMk/>
            <pc:sldMk cId="1379179294" sldId="2854"/>
            <ac:spMk id="3" creationId="{A0676668-8BD2-5700-44EF-5697B53EDD0A}"/>
          </ac:spMkLst>
        </pc:spChg>
        <pc:spChg chg="add del mod ord">
          <ac:chgData name="Ragna Opten" userId="S::ragna.opten@rivm.nl::0a142e90-a623-4265-a143-65ee541ae11f" providerId="AD" clId="Web-{8C249A69-F7D0-7E03-AE92-16E2DB8789B4}" dt="2026-06-23T10:21:53.207" v="287"/>
          <ac:spMkLst>
            <pc:docMk/>
            <pc:sldMk cId="1379179294" sldId="2854"/>
            <ac:spMk id="4" creationId="{AC4552B7-E59B-A79E-68BB-2BEAFB6BEF65}"/>
          </ac:spMkLst>
        </pc:spChg>
        <pc:spChg chg="add del mod ord">
          <ac:chgData name="Ragna Opten" userId="S::ragna.opten@rivm.nl::0a142e90-a623-4265-a143-65ee541ae11f" providerId="AD" clId="Web-{8C249A69-F7D0-7E03-AE92-16E2DB8789B4}" dt="2026-06-23T10:21:53.207" v="287"/>
          <ac:spMkLst>
            <pc:docMk/>
            <pc:sldMk cId="1379179294" sldId="2854"/>
            <ac:spMk id="5" creationId="{E1DA2150-CA82-4D35-1699-42F27C83E78A}"/>
          </ac:spMkLst>
        </pc:spChg>
        <pc:spChg chg="mod ord">
          <ac:chgData name="Ragna Opten" userId="S::ragna.opten@rivm.nl::0a142e90-a623-4265-a143-65ee541ae11f" providerId="AD" clId="Web-{8C249A69-F7D0-7E03-AE92-16E2DB8789B4}" dt="2026-06-23T10:21:53.207" v="287"/>
          <ac:spMkLst>
            <pc:docMk/>
            <pc:sldMk cId="1379179294" sldId="2854"/>
            <ac:spMk id="6" creationId="{12B67BC3-8D9D-314F-7105-D1211A8948E1}"/>
          </ac:spMkLst>
        </pc:spChg>
        <pc:spChg chg="add del mod ord">
          <ac:chgData name="Ragna Opten" userId="S::ragna.opten@rivm.nl::0a142e90-a623-4265-a143-65ee541ae11f" providerId="AD" clId="Web-{8C249A69-F7D0-7E03-AE92-16E2DB8789B4}" dt="2026-06-23T10:21:53.207" v="287"/>
          <ac:spMkLst>
            <pc:docMk/>
            <pc:sldMk cId="1379179294" sldId="2854"/>
            <ac:spMk id="7" creationId="{9A7456CE-6606-1A0D-B860-77A3346FAC8C}"/>
          </ac:spMkLst>
        </pc:spChg>
        <pc:spChg chg="add del mod">
          <ac:chgData name="Ragna Opten" userId="S::ragna.opten@rivm.nl::0a142e90-a623-4265-a143-65ee541ae11f" providerId="AD" clId="Web-{8C249A69-F7D0-7E03-AE92-16E2DB8789B4}" dt="2026-06-23T10:21:53.192" v="286"/>
          <ac:spMkLst>
            <pc:docMk/>
            <pc:sldMk cId="1379179294" sldId="2854"/>
            <ac:spMk id="12" creationId="{9AE99581-C888-C567-D9F6-B70488B3A7D1}"/>
          </ac:spMkLst>
        </pc:spChg>
        <pc:spChg chg="add del mod">
          <ac:chgData name="Ragna Opten" userId="S::ragna.opten@rivm.nl::0a142e90-a623-4265-a143-65ee541ae11f" providerId="AD" clId="Web-{8C249A69-F7D0-7E03-AE92-16E2DB8789B4}" dt="2026-06-23T10:21:53.192" v="286"/>
          <ac:spMkLst>
            <pc:docMk/>
            <pc:sldMk cId="1379179294" sldId="2854"/>
            <ac:spMk id="14" creationId="{469AB63F-9C39-6AC2-67FC-FC6286B6D489}"/>
          </ac:spMkLst>
        </pc:spChg>
        <pc:spChg chg="add del mod">
          <ac:chgData name="Ragna Opten" userId="S::ragna.opten@rivm.nl::0a142e90-a623-4265-a143-65ee541ae11f" providerId="AD" clId="Web-{8C249A69-F7D0-7E03-AE92-16E2DB8789B4}" dt="2026-06-23T10:21:53.192" v="286"/>
          <ac:spMkLst>
            <pc:docMk/>
            <pc:sldMk cId="1379179294" sldId="2854"/>
            <ac:spMk id="18" creationId="{88D20390-7AC2-2289-33DF-48783475BFFF}"/>
          </ac:spMkLst>
        </pc:spChg>
        <pc:spChg chg="add del mod">
          <ac:chgData name="Ragna Opten" userId="S::ragna.opten@rivm.nl::0a142e90-a623-4265-a143-65ee541ae11f" providerId="AD" clId="Web-{8C249A69-F7D0-7E03-AE92-16E2DB8789B4}" dt="2026-06-23T10:21:53.192" v="286"/>
          <ac:spMkLst>
            <pc:docMk/>
            <pc:sldMk cId="1379179294" sldId="2854"/>
            <ac:spMk id="20" creationId="{DEF5B3B1-688B-CF08-4246-B4CC47C7D239}"/>
          </ac:spMkLst>
        </pc:spChg>
        <pc:spChg chg="add mod">
          <ac:chgData name="Ragna Opten" userId="S::ragna.opten@rivm.nl::0a142e90-a623-4265-a143-65ee541ae11f" providerId="AD" clId="Web-{8C249A69-F7D0-7E03-AE92-16E2DB8789B4}" dt="2026-06-23T10:21:53.207" v="287"/>
          <ac:spMkLst>
            <pc:docMk/>
            <pc:sldMk cId="1379179294" sldId="2854"/>
            <ac:spMk id="23" creationId="{29277249-235B-E7D2-185D-87D641E06AB9}"/>
          </ac:spMkLst>
        </pc:spChg>
        <pc:spChg chg="add mod">
          <ac:chgData name="Ragna Opten" userId="S::ragna.opten@rivm.nl::0a142e90-a623-4265-a143-65ee541ae11f" providerId="AD" clId="Web-{8C249A69-F7D0-7E03-AE92-16E2DB8789B4}" dt="2026-06-23T10:21:53.207" v="287"/>
          <ac:spMkLst>
            <pc:docMk/>
            <pc:sldMk cId="1379179294" sldId="2854"/>
            <ac:spMk id="25" creationId="{06165B23-D2BA-698F-DAAB-DD624AEADBE4}"/>
          </ac:spMkLst>
        </pc:spChg>
        <pc:spChg chg="add mod">
          <ac:chgData name="Ragna Opten" userId="S::ragna.opten@rivm.nl::0a142e90-a623-4265-a143-65ee541ae11f" providerId="AD" clId="Web-{8C249A69-F7D0-7E03-AE92-16E2DB8789B4}" dt="2026-06-23T10:21:53.207" v="287"/>
          <ac:spMkLst>
            <pc:docMk/>
            <pc:sldMk cId="1379179294" sldId="2854"/>
            <ac:spMk id="26" creationId="{086847D6-5744-E1D5-AD45-B91588F9DEEB}"/>
          </ac:spMkLst>
        </pc:spChg>
        <pc:spChg chg="add mod">
          <ac:chgData name="Ragna Opten" userId="S::ragna.opten@rivm.nl::0a142e90-a623-4265-a143-65ee541ae11f" providerId="AD" clId="Web-{8C249A69-F7D0-7E03-AE92-16E2DB8789B4}" dt="2026-06-23T10:21:53.207" v="287"/>
          <ac:spMkLst>
            <pc:docMk/>
            <pc:sldMk cId="1379179294" sldId="2854"/>
            <ac:spMk id="27" creationId="{C17F3767-96FB-6B77-FBAF-A62079132FF8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C6709BA-0250-418B-A227-469BF0F69AD3}" type="datetimeFigureOut">
              <a:rPr lang="nl-NL" smtClean="0"/>
              <a:t>24-6-2026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7A4FE01-11FF-43DA-B7F5-6592B996E3FA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817977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AD30240-3B76-4E52-B42B-C39F5C218F4D}" type="datetimeFigureOut">
              <a:rPr lang="nl-NL" smtClean="0"/>
              <a:t>24-6-2026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501649-886C-4324-AD4C-E61C88D47728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699549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0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3.xml"/></Relationships>
</file>

<file path=ppt/slideLayouts/_rels/slideLayout10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3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0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10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3.xml"/><Relationship Id="rId5" Type="http://schemas.openxmlformats.org/officeDocument/2006/relationships/image" Target="../media/image2.png"/><Relationship Id="rId4" Type="http://schemas.openxmlformats.org/officeDocument/2006/relationships/image" Target="../media/image8.png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3.xml"/><Relationship Id="rId5" Type="http://schemas.openxmlformats.org/officeDocument/2006/relationships/image" Target="../media/image2.png"/><Relationship Id="rId4" Type="http://schemas.openxmlformats.org/officeDocument/2006/relationships/image" Target="../media/image8.png"/></Relationships>
</file>

<file path=ppt/slideLayouts/_rels/slideLayout1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3.xml"/><Relationship Id="rId5" Type="http://schemas.openxmlformats.org/officeDocument/2006/relationships/image" Target="../media/image2.png"/><Relationship Id="rId4" Type="http://schemas.openxmlformats.org/officeDocument/2006/relationships/image" Target="../media/image11.png"/></Relationships>
</file>

<file path=ppt/slideLayouts/_rels/slideLayout1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14.png"/><Relationship Id="rId1" Type="http://schemas.openxmlformats.org/officeDocument/2006/relationships/slideMaster" Target="../slideMasters/slideMaster4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4.xml"/><Relationship Id="rId4" Type="http://schemas.openxmlformats.org/officeDocument/2006/relationships/image" Target="../media/image3.emf"/></Relationships>
</file>

<file path=ppt/slideLayouts/_rels/slideLayout1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Master" Target="../slideMasters/slideMaster4.xml"/></Relationships>
</file>

<file path=ppt/slideLayouts/_rels/slideLayout1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4.xml"/><Relationship Id="rId4" Type="http://schemas.openxmlformats.org/officeDocument/2006/relationships/image" Target="../media/image3.emf"/></Relationships>
</file>

<file path=ppt/slideLayouts/_rels/slideLayout1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4.xml"/><Relationship Id="rId4" Type="http://schemas.openxmlformats.org/officeDocument/2006/relationships/image" Target="../media/image3.emf"/></Relationships>
</file>

<file path=ppt/slideLayouts/_rels/slideLayout1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Master" Target="../slideMasters/slideMaster4.xml"/></Relationships>
</file>

<file path=ppt/slideLayouts/_rels/slideLayout1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Master" Target="../slideMasters/slideMaster4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Master" Target="../slideMasters/slideMaster4.xml"/></Relationships>
</file>

<file path=ppt/slideLayouts/_rels/slideLayout1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Master" Target="../slideMasters/slideMaster4.xml"/></Relationships>
</file>

<file path=ppt/slideLayouts/_rels/slideLayout1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Master" Target="../slideMasters/slideMaster4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Master" Target="../slideMasters/slideMaster4.xml"/></Relationships>
</file>

<file path=ppt/slideLayouts/_rels/slideLayout1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Master" Target="../slideMasters/slideMaster4.xml"/></Relationships>
</file>

<file path=ppt/slideLayouts/_rels/slideLayout1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4.xml"/></Relationships>
</file>

<file path=ppt/slideLayouts/_rels/slideLayout1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4.xml"/></Relationships>
</file>

<file path=ppt/slideLayouts/_rels/slideLayout1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Master" Target="../slideMasters/slideMaster4.xml"/></Relationships>
</file>

<file path=ppt/slideLayouts/_rels/slideLayout14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4.xml"/><Relationship Id="rId5" Type="http://schemas.openxmlformats.org/officeDocument/2006/relationships/image" Target="../media/image14.png"/><Relationship Id="rId4" Type="http://schemas.openxmlformats.org/officeDocument/2006/relationships/image" Target="../media/image8.png"/></Relationships>
</file>

<file path=ppt/slideLayouts/_rels/slideLayout14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4.xml"/><Relationship Id="rId5" Type="http://schemas.openxmlformats.org/officeDocument/2006/relationships/image" Target="../media/image14.png"/><Relationship Id="rId4" Type="http://schemas.openxmlformats.org/officeDocument/2006/relationships/image" Target="../media/image8.png"/></Relationships>
</file>

<file path=ppt/slideLayouts/_rels/slideLayout14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4.xml"/><Relationship Id="rId5" Type="http://schemas.openxmlformats.org/officeDocument/2006/relationships/image" Target="../media/image14.png"/><Relationship Id="rId4" Type="http://schemas.openxmlformats.org/officeDocument/2006/relationships/image" Target="../media/image11.png"/></Relationships>
</file>

<file path=ppt/slideLayouts/_rels/slideLayout14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14.png"/><Relationship Id="rId1" Type="http://schemas.openxmlformats.org/officeDocument/2006/relationships/slideMaster" Target="../slideMasters/slideMaster5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5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5.xml"/><Relationship Id="rId4" Type="http://schemas.openxmlformats.org/officeDocument/2006/relationships/image" Target="../media/image3.emf"/></Relationships>
</file>

<file path=ppt/slideLayouts/_rels/slideLayout15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Master" Target="../slideMasters/slideMaster5.xml"/></Relationships>
</file>

<file path=ppt/slideLayouts/_rels/slideLayout15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5.xml"/><Relationship Id="rId4" Type="http://schemas.openxmlformats.org/officeDocument/2006/relationships/image" Target="../media/image3.emf"/></Relationships>
</file>

<file path=ppt/slideLayouts/_rels/slideLayout15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5.xml"/><Relationship Id="rId4" Type="http://schemas.openxmlformats.org/officeDocument/2006/relationships/image" Target="../media/image3.emf"/></Relationships>
</file>

<file path=ppt/slideLayouts/_rels/slideLayout15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Master" Target="../slideMasters/slideMaster5.xml"/></Relationships>
</file>

<file path=ppt/slideLayouts/_rels/slideLayout15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Master" Target="../slideMasters/slideMaster5.xml"/></Relationships>
</file>

<file path=ppt/slideLayouts/_rels/slideLayout15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Master" Target="../slideMasters/slideMaster5.xml"/></Relationships>
</file>

<file path=ppt/slideLayouts/_rels/slideLayout1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6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Master" Target="../slideMasters/slideMaster5.xml"/></Relationships>
</file>

<file path=ppt/slideLayouts/_rels/slideLayout16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Master" Target="../slideMasters/slideMaster5.xml"/></Relationships>
</file>

<file path=ppt/slideLayouts/_rels/slideLayout1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6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Master" Target="../slideMasters/slideMaster5.xml"/></Relationships>
</file>

<file path=ppt/slideLayouts/_rels/slideLayout1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7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Master" Target="../slideMasters/slideMaster5.xml"/></Relationships>
</file>

<file path=ppt/slideLayouts/_rels/slideLayout1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7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5.xml"/></Relationships>
</file>

<file path=ppt/slideLayouts/_rels/slideLayout17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5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8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Master" Target="../slideMasters/slideMaster5.xml"/></Relationships>
</file>

<file path=ppt/slideLayouts/_rels/slideLayout18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5.xml"/><Relationship Id="rId5" Type="http://schemas.openxmlformats.org/officeDocument/2006/relationships/image" Target="../media/image14.png"/><Relationship Id="rId4" Type="http://schemas.openxmlformats.org/officeDocument/2006/relationships/image" Target="../media/image8.png"/></Relationships>
</file>

<file path=ppt/slideLayouts/_rels/slideLayout18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5.xml"/><Relationship Id="rId5" Type="http://schemas.openxmlformats.org/officeDocument/2006/relationships/image" Target="../media/image14.png"/><Relationship Id="rId4" Type="http://schemas.openxmlformats.org/officeDocument/2006/relationships/image" Target="../media/image8.png"/></Relationships>
</file>

<file path=ppt/slideLayouts/_rels/slideLayout18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5.xml"/><Relationship Id="rId5" Type="http://schemas.openxmlformats.org/officeDocument/2006/relationships/image" Target="../media/image14.png"/><Relationship Id="rId4" Type="http://schemas.openxmlformats.org/officeDocument/2006/relationships/image" Target="../media/image11.png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emf"/></Relationships>
</file>

<file path=ppt/slideLayouts/_rels/slideLayout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2.png"/><Relationship Id="rId4" Type="http://schemas.openxmlformats.org/officeDocument/2006/relationships/image" Target="../media/image8.png"/></Relationships>
</file>

<file path=ppt/slideLayouts/_rels/slideLayout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2.png"/><Relationship Id="rId4" Type="http://schemas.openxmlformats.org/officeDocument/2006/relationships/image" Target="../media/image8.png"/></Relationships>
</file>

<file path=ppt/slideLayouts/_rels/slideLayout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2.png"/><Relationship Id="rId4" Type="http://schemas.openxmlformats.org/officeDocument/2006/relationships/image" Target="../media/image11.png"/></Relationships>
</file>

<file path=ppt/slideLayouts/_rels/slideLayout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3.emf"/></Relationships>
</file>

<file path=ppt/slideLayouts/_rels/slideLayout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3.emf"/></Relationships>
</file>

<file path=ppt/slideLayouts/_rels/slideLayout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3.emf"/></Relationships>
</file>

<file path=ppt/slideLayouts/_rels/slideLayout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emf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5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emf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2.xml"/></Relationships>
</file>

<file path=ppt/slideLayouts/_rels/slideLayout6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2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7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Relationship Id="rId5" Type="http://schemas.openxmlformats.org/officeDocument/2006/relationships/image" Target="../media/image2.png"/><Relationship Id="rId4" Type="http://schemas.openxmlformats.org/officeDocument/2006/relationships/image" Target="../media/image8.png"/></Relationships>
</file>

<file path=ppt/slideLayouts/_rels/slideLayout7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Relationship Id="rId5" Type="http://schemas.openxmlformats.org/officeDocument/2006/relationships/image" Target="../media/image2.png"/><Relationship Id="rId4" Type="http://schemas.openxmlformats.org/officeDocument/2006/relationships/image" Target="../media/image8.png"/></Relationships>
</file>

<file path=ppt/slideLayouts/_rels/slideLayout7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2.xml"/><Relationship Id="rId5" Type="http://schemas.openxmlformats.org/officeDocument/2006/relationships/image" Target="../media/image2.png"/><Relationship Id="rId4" Type="http://schemas.openxmlformats.org/officeDocument/2006/relationships/image" Target="../media/image11.png"/></Relationships>
</file>

<file path=ppt/slideLayouts/_rels/slideLayout7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emf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3.xml"/><Relationship Id="rId4" Type="http://schemas.openxmlformats.org/officeDocument/2006/relationships/image" Target="../media/image12.emf"/></Relationships>
</file>

<file path=ppt/slideLayouts/_rels/slideLayout7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7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3.xml"/><Relationship Id="rId4" Type="http://schemas.openxmlformats.org/officeDocument/2006/relationships/image" Target="../media/image12.emf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3.xml"/><Relationship Id="rId4" Type="http://schemas.openxmlformats.org/officeDocument/2006/relationships/image" Target="../media/image12.emf"/></Relationships>
</file>

<file path=ppt/slideLayouts/_rels/slideLayout8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8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8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9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9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9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9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554588" y="1882800"/>
            <a:ext cx="5004000" cy="2336400"/>
          </a:xfrm>
        </p:spPr>
        <p:txBody>
          <a:bodyPr tIns="90000" bIns="90000" anchor="b">
            <a:normAutofit/>
          </a:bodyPr>
          <a:lstStyle>
            <a:lvl1pPr algn="l">
              <a:defRPr sz="3600">
                <a:solidFill>
                  <a:schemeClr val="tx1"/>
                </a:solidFill>
              </a:defRPr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6554588" y="4215600"/>
            <a:ext cx="5004000" cy="1339200"/>
          </a:xfrm>
        </p:spPr>
        <p:txBody>
          <a:bodyPr lIns="104400" tIns="90000" rIns="90000" bIns="46800"/>
          <a:lstStyle>
            <a:lvl1pPr marL="0" indent="0" algn="l">
              <a:buNone/>
              <a:defRPr sz="24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</a:p>
        </p:txBody>
      </p:sp>
      <p:pic>
        <p:nvPicPr>
          <p:cNvPr id="5" name="Afbeelding 4">
            <a:extLst>
              <a:ext uri="{FF2B5EF4-FFF2-40B4-BE49-F238E27FC236}">
                <a16:creationId xmlns:a16="http://schemas.microsoft.com/office/drawing/2014/main" id="{0B660F8D-0194-1549-9A85-B8585C341D3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682750"/>
          </a:xfrm>
          <a:prstGeom prst="rect">
            <a:avLst/>
          </a:prstGeom>
        </p:spPr>
      </p:pic>
      <p:pic>
        <p:nvPicPr>
          <p:cNvPr id="6" name="Afbeelding 5">
            <a:extLst>
              <a:ext uri="{FF2B5EF4-FFF2-40B4-BE49-F238E27FC236}">
                <a16:creationId xmlns:a16="http://schemas.microsoft.com/office/drawing/2014/main" id="{7E23BE38-388B-B84F-B596-4361C8FFEE5F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75093" y="-13176"/>
            <a:ext cx="3660392" cy="15633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877304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pos="3636">
          <p15:clr>
            <a:srgbClr val="FBAE40"/>
          </p15:clr>
        </p15:guide>
        <p15:guide id="2" pos="4044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ee object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635000" y="2276475"/>
            <a:ext cx="5226050" cy="39449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6553199" y="2276475"/>
            <a:ext cx="5004000" cy="39449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14" name="Tijdelijke aanduiding voor datum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15" name="Tijdelijke aanduiding voor voettekst 1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16" name="Tijdelijke aanduiding voor dianumm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A0A6AF-03C5-477E-939A-E28F7E7F05EA}" type="slidenum">
              <a:rPr lang="nl-NL" smtClean="0"/>
              <a:pPr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38001744"/>
      </p:ext>
    </p:extLst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fbeelding hor. kleur zonder titel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jdelijke aanduiding voor afbeelding 11"/>
          <p:cNvSpPr>
            <a:spLocks noGrp="1"/>
          </p:cNvSpPr>
          <p:nvPr>
            <p:ph type="pic" sz="quarter" idx="14"/>
          </p:nvPr>
        </p:nvSpPr>
        <p:spPr>
          <a:xfrm>
            <a:off x="0" y="0"/>
            <a:ext cx="12192000" cy="3427413"/>
          </a:xfrm>
          <a:custGeom>
            <a:avLst/>
            <a:gdLst>
              <a:gd name="connsiteX0" fmla="*/ 0 w 12192000"/>
              <a:gd name="connsiteY0" fmla="*/ 0 h 3427413"/>
              <a:gd name="connsiteX1" fmla="*/ 5862638 w 12192000"/>
              <a:gd name="connsiteY1" fmla="*/ 0 h 3427413"/>
              <a:gd name="connsiteX2" fmla="*/ 5862638 w 12192000"/>
              <a:gd name="connsiteY2" fmla="*/ 709613 h 3427413"/>
              <a:gd name="connsiteX3" fmla="*/ 6329363 w 12192000"/>
              <a:gd name="connsiteY3" fmla="*/ 709613 h 3427413"/>
              <a:gd name="connsiteX4" fmla="*/ 6329363 w 12192000"/>
              <a:gd name="connsiteY4" fmla="*/ 0 h 3427413"/>
              <a:gd name="connsiteX5" fmla="*/ 12192000 w 12192000"/>
              <a:gd name="connsiteY5" fmla="*/ 0 h 3427413"/>
              <a:gd name="connsiteX6" fmla="*/ 12192000 w 12192000"/>
              <a:gd name="connsiteY6" fmla="*/ 3427413 h 3427413"/>
              <a:gd name="connsiteX7" fmla="*/ 0 w 12192000"/>
              <a:gd name="connsiteY7" fmla="*/ 3427413 h 34274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92000" h="3427413">
                <a:moveTo>
                  <a:pt x="0" y="0"/>
                </a:moveTo>
                <a:lnTo>
                  <a:pt x="5862638" y="0"/>
                </a:lnTo>
                <a:lnTo>
                  <a:pt x="5862638" y="709613"/>
                </a:lnTo>
                <a:lnTo>
                  <a:pt x="6329363" y="709613"/>
                </a:lnTo>
                <a:lnTo>
                  <a:pt x="6329363" y="0"/>
                </a:lnTo>
                <a:lnTo>
                  <a:pt x="12192000" y="0"/>
                </a:lnTo>
                <a:lnTo>
                  <a:pt x="12192000" y="3427413"/>
                </a:lnTo>
                <a:lnTo>
                  <a:pt x="0" y="3427413"/>
                </a:lnTo>
                <a:close/>
              </a:path>
            </a:pathLst>
          </a:custGeom>
          <a:noFill/>
        </p:spPr>
        <p:txBody>
          <a:bodyPr wrap="square" lIns="720000" tIns="1152000">
            <a:noAutofit/>
          </a:bodyPr>
          <a:lstStyle>
            <a:lvl1pPr>
              <a:buClr>
                <a:schemeClr val="bg1"/>
              </a:buClr>
              <a:tabLst>
                <a:tab pos="1619250" algn="l"/>
              </a:tabLst>
              <a:defRPr>
                <a:solidFill>
                  <a:schemeClr val="bg1"/>
                </a:solidFill>
              </a:defRPr>
            </a:lvl1pPr>
          </a:lstStyle>
          <a:p>
            <a:r>
              <a:rPr lang="nl-NL"/>
              <a:t>Klik op het pictogram als u een afbeelding wilt toevoegen</a:t>
            </a:r>
          </a:p>
        </p:txBody>
      </p:sp>
      <p:sp>
        <p:nvSpPr>
          <p:cNvPr id="14" name="Tijdelijke aanduiding voor tekst 13"/>
          <p:cNvSpPr>
            <a:spLocks noGrp="1"/>
          </p:cNvSpPr>
          <p:nvPr>
            <p:ph type="body" sz="quarter" idx="13"/>
          </p:nvPr>
        </p:nvSpPr>
        <p:spPr>
          <a:xfrm>
            <a:off x="635000" y="3888000"/>
            <a:ext cx="10923588" cy="2333413"/>
          </a:xfrm>
        </p:spPr>
        <p:txBody>
          <a:bodyPr tIns="50400" numCol="2" spcCol="468000"/>
          <a:lstStyle>
            <a:lvl1pPr>
              <a:buClr>
                <a:schemeClr val="bg1"/>
              </a:buClr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8" name="Tijdelijke aanduiding voor datum 7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nl-NL"/>
          </a:p>
        </p:txBody>
      </p:sp>
      <p:sp>
        <p:nvSpPr>
          <p:cNvPr id="9" name="Tijdelijke aanduiding voor voettekst 8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nl-NL"/>
          </a:p>
        </p:txBody>
      </p:sp>
      <p:sp>
        <p:nvSpPr>
          <p:cNvPr id="10" name="Tijdelijke aanduiding voor dianummer 9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10A0A6AF-03C5-477E-939A-E28F7E7F05EA}" type="slidenum">
              <a:rPr lang="nl-NL" smtClean="0"/>
              <a:pPr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364387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fbeelding hor. wit zonde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jdelijke aanduiding voor afbeelding 11"/>
          <p:cNvSpPr>
            <a:spLocks noGrp="1"/>
          </p:cNvSpPr>
          <p:nvPr>
            <p:ph type="pic" sz="quarter" idx="14"/>
          </p:nvPr>
        </p:nvSpPr>
        <p:spPr>
          <a:xfrm>
            <a:off x="0" y="0"/>
            <a:ext cx="12192000" cy="3427413"/>
          </a:xfrm>
          <a:custGeom>
            <a:avLst/>
            <a:gdLst>
              <a:gd name="connsiteX0" fmla="*/ 0 w 12192000"/>
              <a:gd name="connsiteY0" fmla="*/ 0 h 3427413"/>
              <a:gd name="connsiteX1" fmla="*/ 5862638 w 12192000"/>
              <a:gd name="connsiteY1" fmla="*/ 0 h 3427413"/>
              <a:gd name="connsiteX2" fmla="*/ 5862638 w 12192000"/>
              <a:gd name="connsiteY2" fmla="*/ 709613 h 3427413"/>
              <a:gd name="connsiteX3" fmla="*/ 6329363 w 12192000"/>
              <a:gd name="connsiteY3" fmla="*/ 709613 h 3427413"/>
              <a:gd name="connsiteX4" fmla="*/ 6329363 w 12192000"/>
              <a:gd name="connsiteY4" fmla="*/ 0 h 3427413"/>
              <a:gd name="connsiteX5" fmla="*/ 12192000 w 12192000"/>
              <a:gd name="connsiteY5" fmla="*/ 0 h 3427413"/>
              <a:gd name="connsiteX6" fmla="*/ 12192000 w 12192000"/>
              <a:gd name="connsiteY6" fmla="*/ 3427413 h 3427413"/>
              <a:gd name="connsiteX7" fmla="*/ 0 w 12192000"/>
              <a:gd name="connsiteY7" fmla="*/ 3427413 h 34274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92000" h="3427413">
                <a:moveTo>
                  <a:pt x="0" y="0"/>
                </a:moveTo>
                <a:lnTo>
                  <a:pt x="5862638" y="0"/>
                </a:lnTo>
                <a:lnTo>
                  <a:pt x="5862638" y="709613"/>
                </a:lnTo>
                <a:lnTo>
                  <a:pt x="6329363" y="709613"/>
                </a:lnTo>
                <a:lnTo>
                  <a:pt x="6329363" y="0"/>
                </a:lnTo>
                <a:lnTo>
                  <a:pt x="12192000" y="0"/>
                </a:lnTo>
                <a:lnTo>
                  <a:pt x="12192000" y="3427413"/>
                </a:lnTo>
                <a:lnTo>
                  <a:pt x="0" y="3427413"/>
                </a:lnTo>
                <a:close/>
              </a:path>
            </a:pathLst>
          </a:custGeom>
          <a:noFill/>
        </p:spPr>
        <p:txBody>
          <a:bodyPr wrap="square" lIns="720000" tIns="1152000">
            <a:noAutofit/>
          </a:bodyPr>
          <a:lstStyle/>
          <a:p>
            <a:r>
              <a:rPr lang="nl-NL"/>
              <a:t>Klik op het pictogram als u een afbeelding wilt toevoegen</a:t>
            </a:r>
          </a:p>
        </p:txBody>
      </p:sp>
      <p:sp>
        <p:nvSpPr>
          <p:cNvPr id="14" name="Tijdelijke aanduiding voor tekst 13"/>
          <p:cNvSpPr>
            <a:spLocks noGrp="1"/>
          </p:cNvSpPr>
          <p:nvPr>
            <p:ph type="body" sz="quarter" idx="13"/>
          </p:nvPr>
        </p:nvSpPr>
        <p:spPr>
          <a:xfrm>
            <a:off x="635000" y="3888000"/>
            <a:ext cx="10923588" cy="2333413"/>
          </a:xfrm>
        </p:spPr>
        <p:txBody>
          <a:bodyPr tIns="50400" numCol="2" spcCol="468000"/>
          <a:lstStyle/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8" name="Tijdelijke aanduiding voor datum 7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voettekst 8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10" name="Tijdelijke aanduiding voor dianummer 9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10A0A6AF-03C5-477E-939A-E28F7E7F05EA}" type="slidenum">
              <a:rPr lang="nl-NL" smtClean="0"/>
              <a:pPr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76361458"/>
      </p:ext>
    </p:extLst>
  </p:cSld>
  <p:clrMapOvr>
    <a:masterClrMapping/>
  </p:clrMapOvr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fbeelding horizontaal kleur titel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jdelijke aanduiding voor afbeelding 10"/>
          <p:cNvSpPr>
            <a:spLocks noGrp="1"/>
          </p:cNvSpPr>
          <p:nvPr>
            <p:ph type="pic" sz="quarter" idx="14"/>
          </p:nvPr>
        </p:nvSpPr>
        <p:spPr>
          <a:xfrm>
            <a:off x="0" y="3427413"/>
            <a:ext cx="12192000" cy="3430587"/>
          </a:xfrm>
          <a:prstGeom prst="rect">
            <a:avLst/>
          </a:prstGeom>
          <a:noFill/>
        </p:spPr>
        <p:txBody>
          <a:bodyPr wrap="square" lIns="612000">
            <a:noAutofit/>
          </a:bodyPr>
          <a:lstStyle>
            <a:lvl1pPr>
              <a:buClr>
                <a:schemeClr val="bg2"/>
              </a:buClr>
              <a:defRPr>
                <a:solidFill>
                  <a:schemeClr val="bg1"/>
                </a:solidFill>
              </a:defRPr>
            </a:lvl1pPr>
          </a:lstStyle>
          <a:p>
            <a:r>
              <a:rPr lang="nl-NL"/>
              <a:t>Klik op het pictogram als u een afbeelding wilt toevoegen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33600" y="1051200"/>
            <a:ext cx="10924382" cy="9468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13" name="Tijdelijke aanduiding voor datum 12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14" name="Tijdelijke aanduiding voor voettekst 13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15" name="Tijdelijke aanduiding voor dianummer 14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10A0A6AF-03C5-477E-939A-E28F7E7F05EA}" type="slidenum">
              <a:rPr lang="nl-NL" smtClean="0"/>
              <a:pPr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0431540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fbeelding horizontaal wit titel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jdelijke aanduiding voor afbeelding 10"/>
          <p:cNvSpPr>
            <a:spLocks noGrp="1"/>
          </p:cNvSpPr>
          <p:nvPr>
            <p:ph type="pic" sz="quarter" idx="14"/>
          </p:nvPr>
        </p:nvSpPr>
        <p:spPr>
          <a:xfrm>
            <a:off x="0" y="3427413"/>
            <a:ext cx="12192000" cy="3430587"/>
          </a:xfrm>
          <a:prstGeom prst="rect">
            <a:avLst/>
          </a:prstGeom>
          <a:noFill/>
        </p:spPr>
        <p:txBody>
          <a:bodyPr wrap="square" lIns="612000">
            <a:noAutofit/>
          </a:bodyPr>
          <a:lstStyle/>
          <a:p>
            <a:r>
              <a:rPr lang="nl-NL"/>
              <a:t>Klik op het pictogram als u een afbeelding wilt toevoegen</a:t>
            </a:r>
          </a:p>
        </p:txBody>
      </p:sp>
      <p:sp>
        <p:nvSpPr>
          <p:cNvPr id="9" name="Titel 8"/>
          <p:cNvSpPr>
            <a:spLocks noGrp="1"/>
          </p:cNvSpPr>
          <p:nvPr>
            <p:ph type="title"/>
          </p:nvPr>
        </p:nvSpPr>
        <p:spPr>
          <a:xfrm>
            <a:off x="634206" y="1051200"/>
            <a:ext cx="10924382" cy="946800"/>
          </a:xfrm>
        </p:spPr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10A0A6AF-03C5-477E-939A-E28F7E7F05EA}" type="slidenum">
              <a:rPr lang="nl-NL" smtClean="0"/>
              <a:pPr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0516860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fbeelding">
    <p:bg>
      <p:bgPr>
        <a:blipFill dpi="0" rotWithShape="1">
          <a:blip r:embed="rId2"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49775196"/>
      </p:ext>
    </p:extLst>
  </p:cSld>
  <p:clrMapOvr>
    <a:masterClrMapping/>
  </p:clrMapOvr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fbeelding met titel">
    <p:bg>
      <p:bgPr>
        <a:blipFill dpi="0" rotWithShape="1">
          <a:blip r:embed="rId2"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4"/>
          <p:cNvSpPr>
            <a:spLocks noGrp="1"/>
          </p:cNvSpPr>
          <p:nvPr>
            <p:ph type="title"/>
          </p:nvPr>
        </p:nvSpPr>
        <p:spPr>
          <a:xfrm>
            <a:off x="0" y="5153776"/>
            <a:ext cx="12192000" cy="576000"/>
          </a:xfrm>
          <a:solidFill>
            <a:schemeClr val="tx2"/>
          </a:solidFill>
        </p:spPr>
        <p:txBody>
          <a:bodyPr lIns="756000" anchor="ctr" anchorCtr="0">
            <a:noAutofit/>
          </a:bodyPr>
          <a:lstStyle>
            <a:lvl1pPr algn="l">
              <a:defRPr sz="3200">
                <a:solidFill>
                  <a:schemeClr val="tx1"/>
                </a:solidFill>
              </a:defRPr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sz="quarter" idx="10"/>
          </p:nvPr>
        </p:nvSpPr>
        <p:spPr>
          <a:xfrm>
            <a:off x="0" y="5825413"/>
            <a:ext cx="12192000" cy="396000"/>
          </a:xfrm>
          <a:solidFill>
            <a:schemeClr val="bg1"/>
          </a:solidFill>
        </p:spPr>
        <p:txBody>
          <a:bodyPr lIns="756000" anchor="ctr" anchorCtr="0">
            <a:normAutofit/>
          </a:bodyPr>
          <a:lstStyle>
            <a:lvl1pPr marL="0" indent="0">
              <a:buNone/>
              <a:defRPr sz="2000" i="0">
                <a:solidFill>
                  <a:schemeClr val="tx1"/>
                </a:solidFill>
              </a:defRPr>
            </a:lvl1pPr>
            <a:lvl2pPr marL="313200" indent="0">
              <a:buNone/>
              <a:defRPr/>
            </a:lvl2pPr>
            <a:lvl3pPr marL="630000" indent="0">
              <a:buNone/>
              <a:defRPr/>
            </a:lvl3pPr>
            <a:lvl4pPr marL="943200" indent="0">
              <a:buNone/>
              <a:defRPr/>
            </a:lvl4pPr>
            <a:lvl5pPr marL="1260000" indent="0">
              <a:buNone/>
              <a:defRPr/>
            </a:lvl5pPr>
          </a:lstStyle>
          <a:p>
            <a:pPr lvl="0"/>
            <a:r>
              <a:rPr lang="nl-NL"/>
              <a:t>Klikken om de tekststijl van het model te bewerken</a:t>
            </a:r>
          </a:p>
        </p:txBody>
      </p:sp>
    </p:spTree>
    <p:extLst>
      <p:ext uri="{BB962C8B-B14F-4D97-AF65-F5344CB8AC3E}">
        <p14:creationId xmlns:p14="http://schemas.microsoft.com/office/powerpoint/2010/main" val="2218058931"/>
      </p:ext>
    </p:extLst>
  </p:cSld>
  <p:clrMapOvr>
    <a:masterClrMapping/>
  </p:clrMapOvr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el/grafi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el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quarter" idx="13"/>
          </p:nvPr>
        </p:nvSpPr>
        <p:spPr>
          <a:xfrm>
            <a:off x="635000" y="2276475"/>
            <a:ext cx="10923588" cy="39449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10" name="Tijdelijke aanduiding voor datum 9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11" name="Tijdelijke aanduiding voor voettekst 10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12" name="Tijdelijke aanduiding voor dianummer 11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10A0A6AF-03C5-477E-939A-E28F7E7F05EA}" type="slidenum">
              <a:rPr lang="nl-NL" smtClean="0"/>
              <a:pPr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9564815"/>
      </p:ext>
    </p:extLst>
  </p:cSld>
  <p:clrMapOvr>
    <a:masterClrMapping/>
  </p:clrMapOvr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el/grafiek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el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sz="quarter" idx="14"/>
          </p:nvPr>
        </p:nvSpPr>
        <p:spPr>
          <a:xfrm>
            <a:off x="7958859" y="2276475"/>
            <a:ext cx="3600000" cy="3937000"/>
          </a:xfrm>
        </p:spPr>
        <p:txBody>
          <a:bodyPr/>
          <a:lstStyle>
            <a:lvl1pPr marL="0" indent="0">
              <a:buNone/>
              <a:defRPr sz="2000"/>
            </a:lvl1pPr>
            <a:lvl2pPr marL="313200" indent="0">
              <a:buNone/>
              <a:defRPr sz="1800"/>
            </a:lvl2pPr>
            <a:lvl3pPr marL="630000" indent="0">
              <a:buNone/>
              <a:defRPr sz="1600"/>
            </a:lvl3pPr>
            <a:lvl4pPr marL="943200" indent="0">
              <a:buNone/>
              <a:defRPr sz="1600"/>
            </a:lvl4pPr>
            <a:lvl5pPr marL="1260000" indent="0">
              <a:buNone/>
              <a:defRPr/>
            </a:lvl5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9" name="Tijdelijke aanduiding voor inhoud 8"/>
          <p:cNvSpPr>
            <a:spLocks noGrp="1"/>
          </p:cNvSpPr>
          <p:nvPr>
            <p:ph sz="quarter" idx="15"/>
          </p:nvPr>
        </p:nvSpPr>
        <p:spPr>
          <a:xfrm>
            <a:off x="635000" y="2276475"/>
            <a:ext cx="7178964" cy="39449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11" name="Tijdelijke aanduiding voor datum 10"/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12" name="Tijdelijke aanduiding voor voettekst 11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13" name="Tijdelijke aanduiding voor dianummer 12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10A0A6AF-03C5-477E-939A-E28F7E7F05EA}" type="slidenum">
              <a:rPr lang="nl-NL" smtClean="0"/>
              <a:pPr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263669267"/>
      </p:ext>
    </p:extLst>
  </p:cSld>
  <p:clrMapOvr>
    <a:masterClrMapping/>
  </p:clrMapOvr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el/grafiek vertica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hoek 6"/>
          <p:cNvSpPr/>
          <p:nvPr userDrawn="1"/>
        </p:nvSpPr>
        <p:spPr>
          <a:xfrm>
            <a:off x="6096000" y="0"/>
            <a:ext cx="60960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0" name="Tijdelijke aanduiding voor tekst 9"/>
          <p:cNvSpPr>
            <a:spLocks noGrp="1"/>
          </p:cNvSpPr>
          <p:nvPr>
            <p:ph type="body" sz="quarter" idx="14"/>
          </p:nvPr>
        </p:nvSpPr>
        <p:spPr>
          <a:xfrm>
            <a:off x="6550024" y="2289599"/>
            <a:ext cx="5004000" cy="3931813"/>
          </a:xfrm>
        </p:spPr>
        <p:txBody>
          <a:bodyPr anchor="t" anchorCtr="0"/>
          <a:lstStyle>
            <a:lvl1pPr>
              <a:buClr>
                <a:schemeClr val="tx1"/>
              </a:buClr>
              <a:defRPr>
                <a:solidFill>
                  <a:schemeClr val="tx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550024" y="1051200"/>
            <a:ext cx="5004000" cy="948047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9" name="Tijdelijke aanduiding voor inhoud 8"/>
          <p:cNvSpPr>
            <a:spLocks noGrp="1"/>
          </p:cNvSpPr>
          <p:nvPr>
            <p:ph sz="quarter" idx="19"/>
          </p:nvPr>
        </p:nvSpPr>
        <p:spPr>
          <a:xfrm>
            <a:off x="635000" y="1066799"/>
            <a:ext cx="5003800" cy="5154613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14" name="Tijdelijke aanduiding voor datum 13"/>
          <p:cNvSpPr>
            <a:spLocks noGrp="1"/>
          </p:cNvSpPr>
          <p:nvPr>
            <p:ph type="dt" sz="half" idx="20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15" name="Tijdelijke aanduiding voor voettekst 14"/>
          <p:cNvSpPr>
            <a:spLocks noGrp="1"/>
          </p:cNvSpPr>
          <p:nvPr>
            <p:ph type="ftr" sz="quarter" idx="2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16" name="Tijdelijke aanduiding voor dianummer 15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10A0A6AF-03C5-477E-939A-E28F7E7F05EA}" type="slidenum">
              <a:rPr lang="nl-NL" smtClean="0"/>
              <a:pPr/>
              <a:t>‹#›</a:t>
            </a:fld>
            <a:endParaRPr lang="nl-NL"/>
          </a:p>
        </p:txBody>
      </p:sp>
      <p:pic>
        <p:nvPicPr>
          <p:cNvPr id="11" name="Afbeelding 10">
            <a:extLst>
              <a:ext uri="{FF2B5EF4-FFF2-40B4-BE49-F238E27FC236}">
                <a16:creationId xmlns:a16="http://schemas.microsoft.com/office/drawing/2014/main" id="{0E8BB49C-81EE-D640-B093-EE3BB3982894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4934" t="19074" r="44934"/>
          <a:stretch/>
        </p:blipFill>
        <p:spPr>
          <a:xfrm>
            <a:off x="5638800" y="1075"/>
            <a:ext cx="914400" cy="10080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344918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61">
          <p15:clr>
            <a:srgbClr val="FBAE40"/>
          </p15:clr>
        </p15:guide>
        <p15:guide id="2" orient="horz" pos="2659">
          <p15:clr>
            <a:srgbClr val="FBAE40"/>
          </p15:clr>
        </p15:guide>
      </p15:sldGuideLst>
    </p:ext>
  </p:extLst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ntact 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hthoek 5"/>
          <p:cNvSpPr/>
          <p:nvPr userDrawn="1"/>
        </p:nvSpPr>
        <p:spPr>
          <a:xfrm>
            <a:off x="0" y="-1"/>
            <a:ext cx="12192000" cy="3427413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35000" y="1875617"/>
            <a:ext cx="10923588" cy="1551796"/>
          </a:xfrm>
        </p:spPr>
        <p:txBody>
          <a:bodyPr anchor="ctr" anchorCtr="0">
            <a:normAutofit/>
          </a:bodyPr>
          <a:lstStyle>
            <a:lvl1pPr>
              <a:defRPr sz="4800">
                <a:solidFill>
                  <a:schemeClr val="tx1"/>
                </a:solidFill>
              </a:defRPr>
            </a:lvl1pPr>
          </a:lstStyle>
          <a:p>
            <a:r>
              <a:rPr lang="nl-NL"/>
              <a:t>Typ een afsluitende zin</a:t>
            </a:r>
          </a:p>
        </p:txBody>
      </p:sp>
      <p:sp>
        <p:nvSpPr>
          <p:cNvPr id="18" name="Tijdelijke aanduiding voor tekst 13"/>
          <p:cNvSpPr>
            <a:spLocks noGrp="1"/>
          </p:cNvSpPr>
          <p:nvPr>
            <p:ph type="body" sz="quarter" idx="13" hasCustomPrompt="1"/>
          </p:nvPr>
        </p:nvSpPr>
        <p:spPr>
          <a:xfrm>
            <a:off x="5156753" y="3846022"/>
            <a:ext cx="4680000" cy="691884"/>
          </a:xfrm>
        </p:spPr>
        <p:txBody>
          <a:bodyPr numCol="1" spcCol="180000" anchor="ctr" anchorCtr="0">
            <a:normAutofit/>
          </a:bodyPr>
          <a:lstStyle>
            <a:lvl1pPr marL="0" indent="0">
              <a:buNone/>
              <a:defRPr sz="2000" i="0">
                <a:solidFill>
                  <a:schemeClr val="tx2"/>
                </a:solidFill>
              </a:defRPr>
            </a:lvl1pPr>
          </a:lstStyle>
          <a:p>
            <a:pPr lvl="0"/>
            <a:r>
              <a:rPr lang="nl-NL"/>
              <a:t>Klik om de tekststijl van het model te bewerken</a:t>
            </a:r>
          </a:p>
        </p:txBody>
      </p:sp>
      <p:sp>
        <p:nvSpPr>
          <p:cNvPr id="19" name="Tijdelijke aanduiding voor tekst 13"/>
          <p:cNvSpPr>
            <a:spLocks noGrp="1"/>
          </p:cNvSpPr>
          <p:nvPr>
            <p:ph type="body" sz="quarter" idx="17" hasCustomPrompt="1"/>
          </p:nvPr>
        </p:nvSpPr>
        <p:spPr>
          <a:xfrm>
            <a:off x="5156753" y="4639509"/>
            <a:ext cx="4680000" cy="691884"/>
          </a:xfrm>
        </p:spPr>
        <p:txBody>
          <a:bodyPr numCol="1" spcCol="180000" anchor="ctr" anchorCtr="0">
            <a:normAutofit/>
          </a:bodyPr>
          <a:lstStyle>
            <a:lvl1pPr marL="0" indent="0">
              <a:buNone/>
              <a:defRPr sz="2000" i="0">
                <a:solidFill>
                  <a:schemeClr val="tx2"/>
                </a:solidFill>
              </a:defRPr>
            </a:lvl1pPr>
          </a:lstStyle>
          <a:p>
            <a:pPr lvl="0"/>
            <a:r>
              <a:rPr lang="nl-NL"/>
              <a:t>Klik om de tekststijl van het model te bewerken</a:t>
            </a:r>
          </a:p>
        </p:txBody>
      </p:sp>
      <p:sp>
        <p:nvSpPr>
          <p:cNvPr id="20" name="Tijdelijke aanduiding voor tekst 13"/>
          <p:cNvSpPr>
            <a:spLocks noGrp="1"/>
          </p:cNvSpPr>
          <p:nvPr>
            <p:ph type="body" sz="quarter" idx="18" hasCustomPrompt="1"/>
          </p:nvPr>
        </p:nvSpPr>
        <p:spPr>
          <a:xfrm>
            <a:off x="5156753" y="5405528"/>
            <a:ext cx="4680000" cy="691884"/>
          </a:xfrm>
        </p:spPr>
        <p:txBody>
          <a:bodyPr numCol="1" spcCol="180000" anchor="ctr" anchorCtr="0">
            <a:normAutofit/>
          </a:bodyPr>
          <a:lstStyle>
            <a:lvl1pPr marL="0" indent="0">
              <a:buNone/>
              <a:defRPr sz="2000" i="0">
                <a:solidFill>
                  <a:schemeClr val="tx2"/>
                </a:solidFill>
              </a:defRPr>
            </a:lvl1pPr>
          </a:lstStyle>
          <a:p>
            <a:pPr lvl="0"/>
            <a:r>
              <a:rPr lang="nl-NL"/>
              <a:t>Klik om de tekststijl van het model te bewerken</a:t>
            </a:r>
          </a:p>
        </p:txBody>
      </p:sp>
      <p:sp>
        <p:nvSpPr>
          <p:cNvPr id="21" name="Tijdelijke aanduiding voor afbeelding 3"/>
          <p:cNvSpPr>
            <a:spLocks noGrp="1" noChangeAspect="1"/>
          </p:cNvSpPr>
          <p:nvPr>
            <p:ph type="pic" sz="quarter" idx="19"/>
          </p:nvPr>
        </p:nvSpPr>
        <p:spPr>
          <a:xfrm>
            <a:off x="4544781" y="3921366"/>
            <a:ext cx="541203" cy="540000"/>
          </a:xfrm>
          <a:blipFill>
            <a:blip r:embed="rId2"/>
            <a:stretch>
              <a:fillRect/>
            </a:stretch>
          </a:blipFill>
        </p:spPr>
        <p:txBody>
          <a:bodyPr>
            <a:normAutofit/>
          </a:bodyPr>
          <a:lstStyle>
            <a:lvl1pPr marL="0" indent="0" algn="ctr">
              <a:buNone/>
              <a:defRPr sz="100">
                <a:solidFill>
                  <a:schemeClr val="bg1"/>
                </a:solidFill>
              </a:defRPr>
            </a:lvl1pPr>
          </a:lstStyle>
          <a:p>
            <a:r>
              <a:rPr lang="nl-NL"/>
              <a:t>Klik op het pictogram als u een afbeelding wilt toevoegen</a:t>
            </a:r>
          </a:p>
        </p:txBody>
      </p:sp>
      <p:sp>
        <p:nvSpPr>
          <p:cNvPr id="22" name="Tijdelijke aanduiding voor afbeelding 3"/>
          <p:cNvSpPr>
            <a:spLocks noGrp="1" noChangeAspect="1"/>
          </p:cNvSpPr>
          <p:nvPr>
            <p:ph type="pic" sz="quarter" idx="20"/>
          </p:nvPr>
        </p:nvSpPr>
        <p:spPr>
          <a:xfrm>
            <a:off x="4544781" y="4707382"/>
            <a:ext cx="541203" cy="540000"/>
          </a:xfrm>
          <a:blipFill>
            <a:blip r:embed="rId3"/>
            <a:stretch>
              <a:fillRect/>
            </a:stretch>
          </a:blipFill>
        </p:spPr>
        <p:txBody>
          <a:bodyPr>
            <a:normAutofit/>
          </a:bodyPr>
          <a:lstStyle>
            <a:lvl1pPr marL="0" indent="0" algn="ctr">
              <a:buNone/>
              <a:defRPr sz="100">
                <a:solidFill>
                  <a:schemeClr val="bg1"/>
                </a:solidFill>
              </a:defRPr>
            </a:lvl1pPr>
          </a:lstStyle>
          <a:p>
            <a:r>
              <a:rPr lang="nl-NL"/>
              <a:t>Klik op het pictogram als u een afbeelding wilt toevoegen</a:t>
            </a:r>
          </a:p>
        </p:txBody>
      </p:sp>
      <p:sp>
        <p:nvSpPr>
          <p:cNvPr id="23" name="Tijdelijke aanduiding voor afbeelding 3"/>
          <p:cNvSpPr>
            <a:spLocks noGrp="1" noChangeAspect="1"/>
          </p:cNvSpPr>
          <p:nvPr>
            <p:ph type="pic" sz="quarter" idx="21"/>
          </p:nvPr>
        </p:nvSpPr>
        <p:spPr>
          <a:xfrm>
            <a:off x="4544781" y="5480872"/>
            <a:ext cx="541203" cy="540000"/>
          </a:xfrm>
          <a:blipFill>
            <a:blip r:embed="rId4"/>
            <a:stretch>
              <a:fillRect/>
            </a:stretch>
          </a:blipFill>
        </p:spPr>
        <p:txBody>
          <a:bodyPr>
            <a:normAutofit/>
          </a:bodyPr>
          <a:lstStyle>
            <a:lvl1pPr marL="0" indent="0" algn="ctr">
              <a:buNone/>
              <a:defRPr sz="100">
                <a:solidFill>
                  <a:schemeClr val="bg1"/>
                </a:solidFill>
              </a:defRPr>
            </a:lvl1pPr>
          </a:lstStyle>
          <a:p>
            <a:r>
              <a:rPr lang="nl-NL"/>
              <a:t>Klik op het pictogram als u een afbeelding wilt toevoegen</a:t>
            </a:r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22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23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24"/>
          </p:nvPr>
        </p:nvSpPr>
        <p:spPr/>
        <p:txBody>
          <a:bodyPr/>
          <a:lstStyle/>
          <a:p>
            <a:fld id="{10A0A6AF-03C5-477E-939A-E28F7E7F05EA}" type="slidenum">
              <a:rPr lang="nl-NL" smtClean="0"/>
              <a:pPr/>
              <a:t>‹#›</a:t>
            </a:fld>
            <a:endParaRPr lang="nl-NL"/>
          </a:p>
        </p:txBody>
      </p:sp>
      <p:pic>
        <p:nvPicPr>
          <p:cNvPr id="14" name="Afbeelding 13">
            <a:extLst>
              <a:ext uri="{FF2B5EF4-FFF2-40B4-BE49-F238E27FC236}">
                <a16:creationId xmlns:a16="http://schemas.microsoft.com/office/drawing/2014/main" id="{A89A82B9-7DCD-4B4C-A1E7-70EA56CC3EB1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682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48308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635001" y="2306037"/>
            <a:ext cx="5004000" cy="648000"/>
          </a:xfrm>
          <a:noFill/>
        </p:spPr>
        <p:txBody>
          <a:bodyPr lIns="180000" tIns="180000" rIns="180000" bIns="72000" anchor="b">
            <a:noAutofit/>
          </a:bodyPr>
          <a:lstStyle>
            <a:lvl1pPr marL="0" indent="0">
              <a:buNone/>
              <a:defRPr sz="1800" b="1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635001" y="2953738"/>
            <a:ext cx="5004000" cy="3267676"/>
          </a:xfrm>
          <a:noFill/>
        </p:spPr>
        <p:txBody>
          <a:bodyPr lIns="180000" tIns="180000" rIns="180000" bIns="72000"/>
          <a:lstStyle/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6553200" y="2306037"/>
            <a:ext cx="5004000" cy="647228"/>
          </a:xfrm>
          <a:noFill/>
        </p:spPr>
        <p:txBody>
          <a:bodyPr lIns="180000" tIns="180000" rIns="180000" bIns="72000" anchor="b">
            <a:noAutofit/>
          </a:bodyPr>
          <a:lstStyle>
            <a:lvl1pPr marL="0" indent="0">
              <a:buNone/>
              <a:defRPr sz="1800" b="1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6553200" y="2953738"/>
            <a:ext cx="5005388" cy="3267676"/>
          </a:xfrm>
          <a:noFill/>
        </p:spPr>
        <p:txBody>
          <a:bodyPr lIns="180000" tIns="180000" rIns="180000" bIns="72000"/>
          <a:lstStyle/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10" name="Titel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16" name="Tijdelijke aanduiding voor datum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17" name="Tijdelijke aanduiding voor voettekst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18" name="Tijdelijke aanduiding voor dianumm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A0A6AF-03C5-477E-939A-E28F7E7F05EA}" type="slidenum">
              <a:rPr lang="nl-NL" smtClean="0"/>
              <a:pPr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9057618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988" userDrawn="1">
          <p15:clr>
            <a:srgbClr val="FBAE40"/>
          </p15:clr>
        </p15:guide>
        <p15:guide id="2" pos="3693" userDrawn="1">
          <p15:clr>
            <a:srgbClr val="FBAE40"/>
          </p15:clr>
        </p15:guide>
        <p15:guide id="3" orient="horz" pos="1661" userDrawn="1">
          <p15:clr>
            <a:srgbClr val="FBAE40"/>
          </p15:clr>
        </p15:guide>
      </p15:sldGuideLst>
    </p:ext>
  </p:extLst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ntact 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hthoek 5"/>
          <p:cNvSpPr/>
          <p:nvPr userDrawn="1"/>
        </p:nvSpPr>
        <p:spPr>
          <a:xfrm>
            <a:off x="0" y="-1"/>
            <a:ext cx="6096000" cy="6858001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35000" y="2565400"/>
            <a:ext cx="5003800" cy="1727200"/>
          </a:xfrm>
        </p:spPr>
        <p:txBody>
          <a:bodyPr anchor="ctr" anchorCtr="0">
            <a:normAutofit/>
          </a:bodyPr>
          <a:lstStyle>
            <a:lvl1pPr>
              <a:defRPr sz="4800">
                <a:solidFill>
                  <a:schemeClr val="tx1"/>
                </a:solidFill>
              </a:defRPr>
            </a:lvl1pPr>
          </a:lstStyle>
          <a:p>
            <a:r>
              <a:rPr lang="nl-NL"/>
              <a:t>Typ een afsluitende zin</a:t>
            </a:r>
          </a:p>
        </p:txBody>
      </p:sp>
      <p:sp>
        <p:nvSpPr>
          <p:cNvPr id="18" name="Tijdelijke aanduiding voor tekst 13"/>
          <p:cNvSpPr>
            <a:spLocks noGrp="1"/>
          </p:cNvSpPr>
          <p:nvPr>
            <p:ph type="body" sz="quarter" idx="13" hasCustomPrompt="1"/>
          </p:nvPr>
        </p:nvSpPr>
        <p:spPr>
          <a:xfrm>
            <a:off x="7176285" y="2286000"/>
            <a:ext cx="4382303" cy="691884"/>
          </a:xfrm>
        </p:spPr>
        <p:txBody>
          <a:bodyPr numCol="1" spcCol="180000" anchor="ctr" anchorCtr="0">
            <a:normAutofit/>
          </a:bodyPr>
          <a:lstStyle>
            <a:lvl1pPr marL="0" indent="0">
              <a:buNone/>
              <a:defRPr sz="2000" i="0">
                <a:solidFill>
                  <a:schemeClr val="tx2"/>
                </a:solidFill>
              </a:defRPr>
            </a:lvl1pPr>
          </a:lstStyle>
          <a:p>
            <a:pPr lvl="0"/>
            <a:r>
              <a:rPr lang="nl-NL"/>
              <a:t>Klik om de tekststijl van het model te bewerken</a:t>
            </a:r>
          </a:p>
        </p:txBody>
      </p:sp>
      <p:sp>
        <p:nvSpPr>
          <p:cNvPr id="19" name="Tijdelijke aanduiding voor tekst 13"/>
          <p:cNvSpPr>
            <a:spLocks noGrp="1"/>
          </p:cNvSpPr>
          <p:nvPr>
            <p:ph type="body" sz="quarter" idx="17" hasCustomPrompt="1"/>
          </p:nvPr>
        </p:nvSpPr>
        <p:spPr>
          <a:xfrm>
            <a:off x="7176285" y="3079487"/>
            <a:ext cx="4382303" cy="691884"/>
          </a:xfrm>
        </p:spPr>
        <p:txBody>
          <a:bodyPr numCol="1" spcCol="180000" anchor="ctr" anchorCtr="0">
            <a:normAutofit/>
          </a:bodyPr>
          <a:lstStyle>
            <a:lvl1pPr marL="0" indent="0">
              <a:buNone/>
              <a:defRPr sz="2000" i="0">
                <a:solidFill>
                  <a:schemeClr val="tx2"/>
                </a:solidFill>
              </a:defRPr>
            </a:lvl1pPr>
          </a:lstStyle>
          <a:p>
            <a:pPr lvl="0"/>
            <a:r>
              <a:rPr lang="nl-NL"/>
              <a:t>Klik om de tekststijl van het model te bewerken</a:t>
            </a:r>
          </a:p>
        </p:txBody>
      </p:sp>
      <p:sp>
        <p:nvSpPr>
          <p:cNvPr id="20" name="Tijdelijke aanduiding voor tekst 13"/>
          <p:cNvSpPr>
            <a:spLocks noGrp="1"/>
          </p:cNvSpPr>
          <p:nvPr>
            <p:ph type="body" sz="quarter" idx="18" hasCustomPrompt="1"/>
          </p:nvPr>
        </p:nvSpPr>
        <p:spPr>
          <a:xfrm>
            <a:off x="7176285" y="3845506"/>
            <a:ext cx="4382303" cy="691884"/>
          </a:xfrm>
        </p:spPr>
        <p:txBody>
          <a:bodyPr numCol="1" spcCol="180000" anchor="ctr" anchorCtr="0">
            <a:normAutofit/>
          </a:bodyPr>
          <a:lstStyle>
            <a:lvl1pPr marL="0" indent="0">
              <a:buNone/>
              <a:defRPr sz="2000" i="0">
                <a:solidFill>
                  <a:schemeClr val="tx2"/>
                </a:solidFill>
              </a:defRPr>
            </a:lvl1pPr>
          </a:lstStyle>
          <a:p>
            <a:pPr lvl="0"/>
            <a:r>
              <a:rPr lang="nl-NL"/>
              <a:t>Klik om de tekststijl van het model te bewerken</a:t>
            </a:r>
          </a:p>
        </p:txBody>
      </p:sp>
      <p:sp>
        <p:nvSpPr>
          <p:cNvPr id="21" name="Tijdelijke aanduiding voor afbeelding 3"/>
          <p:cNvSpPr>
            <a:spLocks noGrp="1" noChangeAspect="1"/>
          </p:cNvSpPr>
          <p:nvPr>
            <p:ph type="pic" sz="quarter" idx="19"/>
          </p:nvPr>
        </p:nvSpPr>
        <p:spPr>
          <a:xfrm>
            <a:off x="6564313" y="2361344"/>
            <a:ext cx="541203" cy="540000"/>
          </a:xfrm>
          <a:blipFill>
            <a:blip r:embed="rId2"/>
            <a:stretch>
              <a:fillRect/>
            </a:stretch>
          </a:blipFill>
        </p:spPr>
        <p:txBody>
          <a:bodyPr>
            <a:normAutofit/>
          </a:bodyPr>
          <a:lstStyle>
            <a:lvl1pPr marL="0" indent="0" algn="ctr">
              <a:buNone/>
              <a:defRPr sz="100">
                <a:solidFill>
                  <a:schemeClr val="bg1"/>
                </a:solidFill>
              </a:defRPr>
            </a:lvl1pPr>
          </a:lstStyle>
          <a:p>
            <a:r>
              <a:rPr lang="nl-NL"/>
              <a:t>Klik op het pictogram als u een afbeelding wilt toevoegen</a:t>
            </a:r>
          </a:p>
        </p:txBody>
      </p:sp>
      <p:sp>
        <p:nvSpPr>
          <p:cNvPr id="22" name="Tijdelijke aanduiding voor afbeelding 3"/>
          <p:cNvSpPr>
            <a:spLocks noGrp="1" noChangeAspect="1"/>
          </p:cNvSpPr>
          <p:nvPr>
            <p:ph type="pic" sz="quarter" idx="20"/>
          </p:nvPr>
        </p:nvSpPr>
        <p:spPr>
          <a:xfrm>
            <a:off x="6564313" y="3147360"/>
            <a:ext cx="541203" cy="540000"/>
          </a:xfrm>
          <a:blipFill>
            <a:blip r:embed="rId3"/>
            <a:stretch>
              <a:fillRect/>
            </a:stretch>
          </a:blipFill>
        </p:spPr>
        <p:txBody>
          <a:bodyPr>
            <a:normAutofit/>
          </a:bodyPr>
          <a:lstStyle>
            <a:lvl1pPr marL="0" indent="0" algn="ctr">
              <a:buNone/>
              <a:defRPr sz="100">
                <a:solidFill>
                  <a:schemeClr val="bg1"/>
                </a:solidFill>
              </a:defRPr>
            </a:lvl1pPr>
          </a:lstStyle>
          <a:p>
            <a:r>
              <a:rPr lang="nl-NL"/>
              <a:t>Klik op het pictogram als u een afbeelding wilt toevoegen</a:t>
            </a:r>
          </a:p>
        </p:txBody>
      </p:sp>
      <p:sp>
        <p:nvSpPr>
          <p:cNvPr id="23" name="Tijdelijke aanduiding voor afbeelding 3"/>
          <p:cNvSpPr>
            <a:spLocks noGrp="1" noChangeAspect="1"/>
          </p:cNvSpPr>
          <p:nvPr>
            <p:ph type="pic" sz="quarter" idx="21"/>
          </p:nvPr>
        </p:nvSpPr>
        <p:spPr>
          <a:xfrm>
            <a:off x="6564313" y="3920850"/>
            <a:ext cx="541203" cy="540000"/>
          </a:xfrm>
          <a:blipFill>
            <a:blip r:embed="rId4"/>
            <a:stretch>
              <a:fillRect/>
            </a:stretch>
          </a:blipFill>
        </p:spPr>
        <p:txBody>
          <a:bodyPr>
            <a:normAutofit/>
          </a:bodyPr>
          <a:lstStyle>
            <a:lvl1pPr marL="0" indent="0" algn="ctr">
              <a:buNone/>
              <a:defRPr sz="100">
                <a:solidFill>
                  <a:schemeClr val="bg1"/>
                </a:solidFill>
              </a:defRPr>
            </a:lvl1pPr>
          </a:lstStyle>
          <a:p>
            <a:r>
              <a:rPr lang="nl-NL"/>
              <a:t>Klik op het pictogram als u een afbeelding wilt toevoegen</a:t>
            </a:r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22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23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24"/>
          </p:nvPr>
        </p:nvSpPr>
        <p:spPr/>
        <p:txBody>
          <a:bodyPr/>
          <a:lstStyle/>
          <a:p>
            <a:fld id="{10A0A6AF-03C5-477E-939A-E28F7E7F05EA}" type="slidenum">
              <a:rPr lang="nl-NL" smtClean="0"/>
              <a:pPr/>
              <a:t>‹#›</a:t>
            </a:fld>
            <a:endParaRPr lang="nl-NL"/>
          </a:p>
        </p:txBody>
      </p:sp>
      <p:pic>
        <p:nvPicPr>
          <p:cNvPr id="14" name="Afbeelding 13">
            <a:extLst>
              <a:ext uri="{FF2B5EF4-FFF2-40B4-BE49-F238E27FC236}">
                <a16:creationId xmlns:a16="http://schemas.microsoft.com/office/drawing/2014/main" id="{A3124508-A1C5-A546-B635-25BCABA3FC1E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682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4434786"/>
      </p:ext>
    </p:extLst>
  </p:cSld>
  <p:clrMapOvr>
    <a:masterClrMapping/>
  </p:clrMapOvr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ntact C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35000" y="1875617"/>
            <a:ext cx="10923588" cy="1551795"/>
          </a:xfrm>
        </p:spPr>
        <p:txBody>
          <a:bodyPr anchor="ctr" anchorCtr="0">
            <a:normAutofit/>
          </a:bodyPr>
          <a:lstStyle>
            <a:lvl1pPr>
              <a:defRPr sz="4800">
                <a:solidFill>
                  <a:schemeClr val="bg1"/>
                </a:solidFill>
              </a:defRPr>
            </a:lvl1pPr>
          </a:lstStyle>
          <a:p>
            <a:r>
              <a:rPr lang="nl-NL"/>
              <a:t>Typ een afsluitende zin</a:t>
            </a:r>
          </a:p>
        </p:txBody>
      </p:sp>
      <p:sp>
        <p:nvSpPr>
          <p:cNvPr id="18" name="Tijdelijke aanduiding voor tekst 13"/>
          <p:cNvSpPr>
            <a:spLocks noGrp="1"/>
          </p:cNvSpPr>
          <p:nvPr>
            <p:ph type="body" sz="quarter" idx="13" hasCustomPrompt="1"/>
          </p:nvPr>
        </p:nvSpPr>
        <p:spPr>
          <a:xfrm>
            <a:off x="4224313" y="3846022"/>
            <a:ext cx="4680000" cy="691884"/>
          </a:xfrm>
        </p:spPr>
        <p:txBody>
          <a:bodyPr numCol="1" spcCol="180000" anchor="ctr" anchorCtr="0">
            <a:normAutofit/>
          </a:bodyPr>
          <a:lstStyle>
            <a:lvl1pPr marL="0" indent="0">
              <a:buNone/>
              <a:defRPr sz="2000" i="0">
                <a:solidFill>
                  <a:schemeClr val="bg1"/>
                </a:solidFill>
              </a:defRPr>
            </a:lvl1pPr>
          </a:lstStyle>
          <a:p>
            <a:pPr lvl="0"/>
            <a:r>
              <a:rPr lang="nl-NL"/>
              <a:t>Klik om de tekststijl van het model te bewerken</a:t>
            </a:r>
          </a:p>
        </p:txBody>
      </p:sp>
      <p:sp>
        <p:nvSpPr>
          <p:cNvPr id="19" name="Tijdelijke aanduiding voor tekst 13"/>
          <p:cNvSpPr>
            <a:spLocks noGrp="1"/>
          </p:cNvSpPr>
          <p:nvPr>
            <p:ph type="body" sz="quarter" idx="17" hasCustomPrompt="1"/>
          </p:nvPr>
        </p:nvSpPr>
        <p:spPr>
          <a:xfrm>
            <a:off x="4224313" y="4639509"/>
            <a:ext cx="4680000" cy="691884"/>
          </a:xfrm>
        </p:spPr>
        <p:txBody>
          <a:bodyPr numCol="1" spcCol="180000" anchor="ctr" anchorCtr="0">
            <a:normAutofit/>
          </a:bodyPr>
          <a:lstStyle>
            <a:lvl1pPr marL="0" indent="0">
              <a:buNone/>
              <a:defRPr sz="2000" i="0">
                <a:solidFill>
                  <a:schemeClr val="bg1"/>
                </a:solidFill>
              </a:defRPr>
            </a:lvl1pPr>
          </a:lstStyle>
          <a:p>
            <a:pPr lvl="0"/>
            <a:r>
              <a:rPr lang="nl-NL"/>
              <a:t>Klik om de tekststijl van het model te bewerken</a:t>
            </a:r>
          </a:p>
        </p:txBody>
      </p:sp>
      <p:sp>
        <p:nvSpPr>
          <p:cNvPr id="20" name="Tijdelijke aanduiding voor tekst 13"/>
          <p:cNvSpPr>
            <a:spLocks noGrp="1"/>
          </p:cNvSpPr>
          <p:nvPr>
            <p:ph type="body" sz="quarter" idx="18" hasCustomPrompt="1"/>
          </p:nvPr>
        </p:nvSpPr>
        <p:spPr>
          <a:xfrm>
            <a:off x="4224313" y="5405528"/>
            <a:ext cx="4680000" cy="691884"/>
          </a:xfrm>
        </p:spPr>
        <p:txBody>
          <a:bodyPr numCol="1" spcCol="180000" anchor="ctr" anchorCtr="0">
            <a:normAutofit/>
          </a:bodyPr>
          <a:lstStyle>
            <a:lvl1pPr marL="0" indent="0">
              <a:buNone/>
              <a:defRPr sz="2000" i="0">
                <a:solidFill>
                  <a:schemeClr val="bg1"/>
                </a:solidFill>
              </a:defRPr>
            </a:lvl1pPr>
          </a:lstStyle>
          <a:p>
            <a:pPr lvl="0"/>
            <a:r>
              <a:rPr lang="nl-NL"/>
              <a:t>Klik om de tekststijl van het model te bewerken</a:t>
            </a:r>
          </a:p>
        </p:txBody>
      </p:sp>
      <p:sp>
        <p:nvSpPr>
          <p:cNvPr id="21" name="Tijdelijke aanduiding voor afbeelding 3"/>
          <p:cNvSpPr>
            <a:spLocks noGrp="1" noChangeAspect="1"/>
          </p:cNvSpPr>
          <p:nvPr>
            <p:ph type="pic" sz="quarter" idx="19"/>
          </p:nvPr>
        </p:nvSpPr>
        <p:spPr>
          <a:xfrm>
            <a:off x="3612341" y="3921366"/>
            <a:ext cx="541203" cy="540000"/>
          </a:xfrm>
          <a:blipFill>
            <a:blip r:embed="rId2"/>
            <a:stretch>
              <a:fillRect/>
            </a:stretch>
          </a:blipFill>
        </p:spPr>
        <p:txBody>
          <a:bodyPr>
            <a:normAutofit/>
          </a:bodyPr>
          <a:lstStyle>
            <a:lvl1pPr marL="0" indent="0" algn="ctr">
              <a:buNone/>
              <a:defRPr sz="100">
                <a:solidFill>
                  <a:schemeClr val="bg1"/>
                </a:solidFill>
              </a:defRPr>
            </a:lvl1pPr>
          </a:lstStyle>
          <a:p>
            <a:r>
              <a:rPr lang="nl-NL"/>
              <a:t>Klik op het pictogram als u een afbeelding wilt toevoegen</a:t>
            </a:r>
          </a:p>
        </p:txBody>
      </p:sp>
      <p:sp>
        <p:nvSpPr>
          <p:cNvPr id="22" name="Tijdelijke aanduiding voor afbeelding 3"/>
          <p:cNvSpPr>
            <a:spLocks noGrp="1" noChangeAspect="1"/>
          </p:cNvSpPr>
          <p:nvPr>
            <p:ph type="pic" sz="quarter" idx="20"/>
          </p:nvPr>
        </p:nvSpPr>
        <p:spPr>
          <a:xfrm>
            <a:off x="3612341" y="4707382"/>
            <a:ext cx="541203" cy="540000"/>
          </a:xfrm>
          <a:blipFill>
            <a:blip r:embed="rId3"/>
            <a:stretch>
              <a:fillRect/>
            </a:stretch>
          </a:blipFill>
        </p:spPr>
        <p:txBody>
          <a:bodyPr>
            <a:normAutofit/>
          </a:bodyPr>
          <a:lstStyle>
            <a:lvl1pPr marL="0" indent="0" algn="ctr">
              <a:buNone/>
              <a:defRPr sz="100">
                <a:solidFill>
                  <a:schemeClr val="bg1"/>
                </a:solidFill>
              </a:defRPr>
            </a:lvl1pPr>
          </a:lstStyle>
          <a:p>
            <a:r>
              <a:rPr lang="nl-NL"/>
              <a:t>Klik op het pictogram als u een afbeelding wilt toevoegen</a:t>
            </a:r>
          </a:p>
        </p:txBody>
      </p:sp>
      <p:sp>
        <p:nvSpPr>
          <p:cNvPr id="23" name="Tijdelijke aanduiding voor afbeelding 3"/>
          <p:cNvSpPr>
            <a:spLocks noGrp="1" noChangeAspect="1"/>
          </p:cNvSpPr>
          <p:nvPr>
            <p:ph type="pic" sz="quarter" idx="21"/>
          </p:nvPr>
        </p:nvSpPr>
        <p:spPr>
          <a:xfrm>
            <a:off x="3612341" y="5480872"/>
            <a:ext cx="541203" cy="540000"/>
          </a:xfrm>
          <a:blipFill>
            <a:blip r:embed="rId4"/>
            <a:stretch>
              <a:fillRect/>
            </a:stretch>
          </a:blipFill>
        </p:spPr>
        <p:txBody>
          <a:bodyPr>
            <a:normAutofit/>
          </a:bodyPr>
          <a:lstStyle>
            <a:lvl1pPr marL="0" indent="0" algn="ctr">
              <a:buNone/>
              <a:defRPr sz="100">
                <a:solidFill>
                  <a:schemeClr val="bg1"/>
                </a:solidFill>
              </a:defRPr>
            </a:lvl1pPr>
          </a:lstStyle>
          <a:p>
            <a:r>
              <a:rPr lang="nl-NL"/>
              <a:t>Klik op het pictogram als u een afbeelding wilt toevoegen</a:t>
            </a:r>
          </a:p>
        </p:txBody>
      </p:sp>
      <p:sp>
        <p:nvSpPr>
          <p:cNvPr id="6" name="Tijdelijke aanduiding voor datum 5"/>
          <p:cNvSpPr>
            <a:spLocks noGrp="1"/>
          </p:cNvSpPr>
          <p:nvPr>
            <p:ph type="dt" sz="half" idx="2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nl-NL"/>
          </a:p>
        </p:txBody>
      </p:sp>
      <p:sp>
        <p:nvSpPr>
          <p:cNvPr id="7" name="Tijdelijke aanduiding voor voettekst 6"/>
          <p:cNvSpPr>
            <a:spLocks noGrp="1"/>
          </p:cNvSpPr>
          <p:nvPr>
            <p:ph type="ftr" sz="quarter" idx="23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nl-NL"/>
          </a:p>
        </p:txBody>
      </p:sp>
      <p:sp>
        <p:nvSpPr>
          <p:cNvPr id="8" name="Tijdelijke aanduiding voor dianummer 7"/>
          <p:cNvSpPr>
            <a:spLocks noGrp="1"/>
          </p:cNvSpPr>
          <p:nvPr>
            <p:ph type="sldNum" sz="quarter" idx="24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10A0A6AF-03C5-477E-939A-E28F7E7F05EA}" type="slidenum">
              <a:rPr lang="nl-NL" smtClean="0"/>
              <a:pPr/>
              <a:t>‹#›</a:t>
            </a:fld>
            <a:endParaRPr lang="nl-NL"/>
          </a:p>
        </p:txBody>
      </p:sp>
      <p:pic>
        <p:nvPicPr>
          <p:cNvPr id="13" name="Afbeelding 12">
            <a:extLst>
              <a:ext uri="{FF2B5EF4-FFF2-40B4-BE49-F238E27FC236}">
                <a16:creationId xmlns:a16="http://schemas.microsoft.com/office/drawing/2014/main" id="{2A7CF36B-46BB-C94E-AE21-AE6C325851B2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682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744686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554588" y="1882800"/>
            <a:ext cx="5004000" cy="2336400"/>
          </a:xfrm>
        </p:spPr>
        <p:txBody>
          <a:bodyPr tIns="90000" bIns="90000" anchor="b">
            <a:normAutofit/>
          </a:bodyPr>
          <a:lstStyle>
            <a:lvl1pPr algn="l">
              <a:defRPr sz="3600">
                <a:solidFill>
                  <a:schemeClr val="tx1"/>
                </a:solidFill>
              </a:defRPr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6554588" y="4215600"/>
            <a:ext cx="5004000" cy="1339200"/>
          </a:xfrm>
        </p:spPr>
        <p:txBody>
          <a:bodyPr lIns="104400" tIns="90000" rIns="90000" bIns="46800"/>
          <a:lstStyle>
            <a:lvl1pPr marL="0" indent="0" algn="l">
              <a:buNone/>
              <a:defRPr sz="24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</a:p>
        </p:txBody>
      </p:sp>
      <p:pic>
        <p:nvPicPr>
          <p:cNvPr id="5" name="Afbeelding 4">
            <a:extLst>
              <a:ext uri="{FF2B5EF4-FFF2-40B4-BE49-F238E27FC236}">
                <a16:creationId xmlns:a16="http://schemas.microsoft.com/office/drawing/2014/main" id="{768B3C94-9196-1146-852A-A5E37DC5A27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682750"/>
          </a:xfrm>
          <a:prstGeom prst="rect">
            <a:avLst/>
          </a:prstGeom>
        </p:spPr>
      </p:pic>
      <p:pic>
        <p:nvPicPr>
          <p:cNvPr id="6" name="Afbeelding 5">
            <a:extLst>
              <a:ext uri="{FF2B5EF4-FFF2-40B4-BE49-F238E27FC236}">
                <a16:creationId xmlns:a16="http://schemas.microsoft.com/office/drawing/2014/main" id="{561EBB61-3141-5A4D-B6C2-DA70334B6A39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75091" y="-13176"/>
            <a:ext cx="3660397" cy="15633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671231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pos="3636">
          <p15:clr>
            <a:srgbClr val="FBAE40"/>
          </p15:clr>
        </p15:guide>
        <p15:guide id="2" pos="4044">
          <p15:clr>
            <a:srgbClr val="FBAE40"/>
          </p15:clr>
        </p15:guide>
      </p15:sldGuideLst>
    </p:ext>
  </p:extLst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 numCol="2" spcCol="468000"/>
          <a:lstStyle/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13" name="Tijdelijke aanduiding voor datum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14" name="Tijdelijke aanduiding voor voettekst 1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15" name="Tijdelijke aanduiding voor dianummer 1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A0A6AF-03C5-477E-939A-E28F7E7F05EA}" type="slidenum">
              <a:rPr lang="nl-NL" smtClean="0"/>
              <a:pPr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176350179"/>
      </p:ext>
    </p:extLst>
  </p:cSld>
  <p:clrMapOvr>
    <a:masterClrMapping/>
  </p:clrMapOvr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dia afbeelding vertica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hthoek 15"/>
          <p:cNvSpPr/>
          <p:nvPr userDrawn="1"/>
        </p:nvSpPr>
        <p:spPr>
          <a:xfrm>
            <a:off x="6096000" y="0"/>
            <a:ext cx="60960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13" name="Afbeelding 1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3175" y="0"/>
            <a:ext cx="12198350" cy="1066800"/>
          </a:xfrm>
          <a:prstGeom prst="rect">
            <a:avLst/>
          </a:prstGeom>
        </p:spPr>
      </p:pic>
      <p:sp>
        <p:nvSpPr>
          <p:cNvPr id="24" name="Tijdelijke aanduiding voor tekst 16"/>
          <p:cNvSpPr>
            <a:spLocks noGrp="1"/>
          </p:cNvSpPr>
          <p:nvPr>
            <p:ph type="body" sz="quarter" idx="21" hasCustomPrompt="1"/>
          </p:nvPr>
        </p:nvSpPr>
        <p:spPr>
          <a:xfrm>
            <a:off x="6553200" y="5832053"/>
            <a:ext cx="5004000" cy="389360"/>
          </a:xfrm>
        </p:spPr>
        <p:txBody>
          <a:bodyPr lIns="118800" anchor="b" anchorCtr="0">
            <a:noAutofit/>
          </a:bodyPr>
          <a:lstStyle>
            <a:lvl1pPr marL="0" indent="0">
              <a:buNone/>
              <a:defRPr sz="1600">
                <a:solidFill>
                  <a:schemeClr val="bg1"/>
                </a:solidFill>
              </a:defRPr>
            </a:lvl1pPr>
            <a:lvl2pPr>
              <a:defRPr sz="18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800">
                <a:solidFill>
                  <a:schemeClr val="bg1"/>
                </a:solidFill>
              </a:defRPr>
            </a:lvl4pPr>
            <a:lvl5pPr>
              <a:defRPr sz="1800">
                <a:solidFill>
                  <a:schemeClr val="bg1"/>
                </a:solidFill>
              </a:defRPr>
            </a:lvl5pPr>
          </a:lstStyle>
          <a:p>
            <a:pPr lvl="0"/>
            <a:r>
              <a:rPr lang="nl-NL"/>
              <a:t>Naam spreker</a:t>
            </a:r>
          </a:p>
        </p:txBody>
      </p:sp>
      <p:sp>
        <p:nvSpPr>
          <p:cNvPr id="11" name="Tijdelijke aanduiding voor datum 10"/>
          <p:cNvSpPr>
            <a:spLocks noGrp="1"/>
          </p:cNvSpPr>
          <p:nvPr>
            <p:ph type="dt" sz="half" idx="23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12" name="Tijdelijke aanduiding voor voettekst 11"/>
          <p:cNvSpPr>
            <a:spLocks noGrp="1"/>
          </p:cNvSpPr>
          <p:nvPr>
            <p:ph type="ftr" sz="quarter" idx="24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15" name="Tijdelijke aanduiding voor dianummer 1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10A0A6AF-03C5-477E-939A-E28F7E7F05EA}" type="slidenum">
              <a:rPr lang="nl-NL" smtClean="0"/>
              <a:pPr/>
              <a:t>‹#›</a:t>
            </a:fld>
            <a:endParaRPr lang="nl-NL"/>
          </a:p>
        </p:txBody>
      </p:sp>
      <p:sp>
        <p:nvSpPr>
          <p:cNvPr id="17" name="Titel 1"/>
          <p:cNvSpPr>
            <a:spLocks noGrp="1"/>
          </p:cNvSpPr>
          <p:nvPr>
            <p:ph type="ctrTitle"/>
          </p:nvPr>
        </p:nvSpPr>
        <p:spPr>
          <a:xfrm>
            <a:off x="6553200" y="1885467"/>
            <a:ext cx="5004000" cy="2336400"/>
          </a:xfrm>
        </p:spPr>
        <p:txBody>
          <a:bodyPr tIns="90000" bIns="90000" anchor="b">
            <a:normAutofit/>
          </a:bodyPr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18" name="Ondertitel 2"/>
          <p:cNvSpPr>
            <a:spLocks noGrp="1"/>
          </p:cNvSpPr>
          <p:nvPr>
            <p:ph type="subTitle" idx="1"/>
          </p:nvPr>
        </p:nvSpPr>
        <p:spPr>
          <a:xfrm>
            <a:off x="6553200" y="4218267"/>
            <a:ext cx="5004000" cy="1613786"/>
          </a:xfrm>
        </p:spPr>
        <p:txBody>
          <a:bodyPr lIns="104400" tIns="90000" rIns="90000" bIns="46800"/>
          <a:lstStyle>
            <a:lvl1pPr marL="0" indent="0" algn="l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</a:p>
        </p:txBody>
      </p:sp>
      <p:pic>
        <p:nvPicPr>
          <p:cNvPr id="19" name="Afbeelding 18">
            <a:extLst>
              <a:ext uri="{FF2B5EF4-FFF2-40B4-BE49-F238E27FC236}">
                <a16:creationId xmlns:a16="http://schemas.microsoft.com/office/drawing/2014/main" id="{46497AA2-3A4F-6141-81F2-5C4A18980F54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682750"/>
          </a:xfrm>
          <a:prstGeom prst="rect">
            <a:avLst/>
          </a:prstGeom>
        </p:spPr>
      </p:pic>
      <p:sp>
        <p:nvSpPr>
          <p:cNvPr id="21" name="Tijdelijke aanduiding voor afbeelding 22">
            <a:extLst>
              <a:ext uri="{FF2B5EF4-FFF2-40B4-BE49-F238E27FC236}">
                <a16:creationId xmlns:a16="http://schemas.microsoft.com/office/drawing/2014/main" id="{8DBD715D-EA47-A345-A597-76F254AD9D58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0"/>
            <a:ext cx="6099175" cy="6858000"/>
          </a:xfrm>
          <a:custGeom>
            <a:avLst/>
            <a:gdLst>
              <a:gd name="connsiteX0" fmla="*/ 0 w 6099175"/>
              <a:gd name="connsiteY0" fmla="*/ 0 h 6858000"/>
              <a:gd name="connsiteX1" fmla="*/ 5782375 w 6099175"/>
              <a:gd name="connsiteY1" fmla="*/ 0 h 6858000"/>
              <a:gd name="connsiteX2" fmla="*/ 5782375 w 6099175"/>
              <a:gd name="connsiteY2" fmla="*/ 1278000 h 6858000"/>
              <a:gd name="connsiteX3" fmla="*/ 6099175 w 6099175"/>
              <a:gd name="connsiteY3" fmla="*/ 1278000 h 6858000"/>
              <a:gd name="connsiteX4" fmla="*/ 6099175 w 6099175"/>
              <a:gd name="connsiteY4" fmla="*/ 6858000 h 6858000"/>
              <a:gd name="connsiteX5" fmla="*/ 0 w 6099175"/>
              <a:gd name="connsiteY5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099175" h="6858000">
                <a:moveTo>
                  <a:pt x="0" y="0"/>
                </a:moveTo>
                <a:lnTo>
                  <a:pt x="5782375" y="0"/>
                </a:lnTo>
                <a:lnTo>
                  <a:pt x="5782375" y="1278000"/>
                </a:lnTo>
                <a:lnTo>
                  <a:pt x="6099175" y="1278000"/>
                </a:lnTo>
                <a:lnTo>
                  <a:pt x="6099175" y="6858000"/>
                </a:lnTo>
                <a:lnTo>
                  <a:pt x="0" y="6858000"/>
                </a:lnTo>
                <a:close/>
              </a:path>
            </a:pathLst>
          </a:custGeom>
          <a:noFill/>
        </p:spPr>
        <p:txBody>
          <a:bodyPr wrap="square" lIns="612000" anchor="ctr" anchorCtr="0">
            <a:noAutofit/>
          </a:bodyPr>
          <a:lstStyle/>
          <a:p>
            <a:r>
              <a:rPr lang="nl-NL"/>
              <a:t>Klik op het pictogram als u een afbeelding wilt toevoegen</a:t>
            </a:r>
          </a:p>
        </p:txBody>
      </p:sp>
      <p:pic>
        <p:nvPicPr>
          <p:cNvPr id="14" name="Afbeelding 13">
            <a:extLst>
              <a:ext uri="{FF2B5EF4-FFF2-40B4-BE49-F238E27FC236}">
                <a16:creationId xmlns:a16="http://schemas.microsoft.com/office/drawing/2014/main" id="{EC3502BC-1CD4-FE44-9C3F-29C83C99590C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75091" y="-13176"/>
            <a:ext cx="3660397" cy="15633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7210550"/>
      </p:ext>
    </p:extLst>
  </p:cSld>
  <p:clrMapOvr>
    <a:masterClrMapping/>
  </p:clrMapOvr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dia afbeelding horizontaal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34682" y="3427412"/>
            <a:ext cx="10923906" cy="1726479"/>
          </a:xfrm>
        </p:spPr>
        <p:txBody>
          <a:bodyPr lIns="57600" tIns="90000" bIns="90000" anchor="b">
            <a:normAutofit/>
          </a:bodyPr>
          <a:lstStyle>
            <a:lvl1pPr algn="l">
              <a:defRPr sz="3600" b="0">
                <a:solidFill>
                  <a:schemeClr val="tx1"/>
                </a:solidFill>
              </a:defRPr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634682" y="5162400"/>
            <a:ext cx="10923906" cy="664319"/>
          </a:xfrm>
        </p:spPr>
        <p:txBody>
          <a:bodyPr lIns="72000" tIns="90000">
            <a:normAutofit/>
          </a:bodyPr>
          <a:lstStyle>
            <a:lvl1pPr marL="0" indent="0" algn="l">
              <a:buNone/>
              <a:defRPr sz="24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</a:p>
        </p:txBody>
      </p:sp>
      <p:sp>
        <p:nvSpPr>
          <p:cNvPr id="17" name="Tijdelijke aanduiding voor tekst 16"/>
          <p:cNvSpPr>
            <a:spLocks noGrp="1"/>
          </p:cNvSpPr>
          <p:nvPr>
            <p:ph type="body" sz="quarter" idx="10" hasCustomPrompt="1"/>
          </p:nvPr>
        </p:nvSpPr>
        <p:spPr>
          <a:xfrm>
            <a:off x="633412" y="5829386"/>
            <a:ext cx="5138738" cy="389360"/>
          </a:xfrm>
        </p:spPr>
        <p:txBody>
          <a:bodyPr lIns="86400" anchor="b" anchorCtr="0">
            <a:noAutofit/>
          </a:bodyPr>
          <a:lstStyle>
            <a:lvl1pPr marL="0" indent="0" algn="l">
              <a:buNone/>
              <a:defRPr sz="1600">
                <a:solidFill>
                  <a:schemeClr val="tx1"/>
                </a:solidFill>
              </a:defRPr>
            </a:lvl1pPr>
            <a:lvl2pPr>
              <a:defRPr sz="18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800">
                <a:solidFill>
                  <a:schemeClr val="bg1"/>
                </a:solidFill>
              </a:defRPr>
            </a:lvl4pPr>
            <a:lvl5pPr>
              <a:defRPr sz="1800">
                <a:solidFill>
                  <a:schemeClr val="bg1"/>
                </a:solidFill>
              </a:defRPr>
            </a:lvl5pPr>
          </a:lstStyle>
          <a:p>
            <a:pPr lvl="0"/>
            <a:r>
              <a:rPr lang="nl-NL"/>
              <a:t>Naam spreker</a:t>
            </a:r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nl-NL"/>
          </a:p>
        </p:txBody>
      </p:sp>
      <p:sp>
        <p:nvSpPr>
          <p:cNvPr id="9" name="Tijdelijke aanduiding voor voettekst 8"/>
          <p:cNvSpPr>
            <a:spLocks noGrp="1"/>
          </p:cNvSpPr>
          <p:nvPr>
            <p:ph type="ftr" sz="quarter" idx="13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nl-NL"/>
          </a:p>
        </p:txBody>
      </p:sp>
      <p:sp>
        <p:nvSpPr>
          <p:cNvPr id="10" name="Tijdelijke aanduiding voor dianummer 9"/>
          <p:cNvSpPr>
            <a:spLocks noGrp="1"/>
          </p:cNvSpPr>
          <p:nvPr>
            <p:ph type="sldNum" sz="quarter" idx="14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10A0A6AF-03C5-477E-939A-E28F7E7F05EA}" type="slidenum">
              <a:rPr lang="nl-NL" smtClean="0"/>
              <a:pPr/>
              <a:t>‹#›</a:t>
            </a:fld>
            <a:endParaRPr lang="nl-NL"/>
          </a:p>
        </p:txBody>
      </p:sp>
      <p:pic>
        <p:nvPicPr>
          <p:cNvPr id="11" name="Afbeelding 10">
            <a:extLst>
              <a:ext uri="{FF2B5EF4-FFF2-40B4-BE49-F238E27FC236}">
                <a16:creationId xmlns:a16="http://schemas.microsoft.com/office/drawing/2014/main" id="{8F92AC7B-7C05-F74D-8F5F-CF30DBA75718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0770" cy="1681200"/>
          </a:xfrm>
          <a:prstGeom prst="rect">
            <a:avLst/>
          </a:prstGeom>
        </p:spPr>
      </p:pic>
      <p:sp>
        <p:nvSpPr>
          <p:cNvPr id="12" name="Tijdelijke aanduiding voor afbeelding 12">
            <a:extLst>
              <a:ext uri="{FF2B5EF4-FFF2-40B4-BE49-F238E27FC236}">
                <a16:creationId xmlns:a16="http://schemas.microsoft.com/office/drawing/2014/main" id="{E5B579D1-6EF5-AD40-B1C0-BEECF2622791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0" y="-1"/>
            <a:ext cx="12192000" cy="3427413"/>
          </a:xfrm>
          <a:custGeom>
            <a:avLst/>
            <a:gdLst>
              <a:gd name="connsiteX0" fmla="*/ 5779200 w 12192000"/>
              <a:gd name="connsiteY0" fmla="*/ 1 h 3427413"/>
              <a:gd name="connsiteX1" fmla="*/ 5779200 w 12192000"/>
              <a:gd name="connsiteY1" fmla="*/ 1278001 h 3427413"/>
              <a:gd name="connsiteX2" fmla="*/ 6412800 w 12192000"/>
              <a:gd name="connsiteY2" fmla="*/ 1278001 h 3427413"/>
              <a:gd name="connsiteX3" fmla="*/ 6412800 w 12192000"/>
              <a:gd name="connsiteY3" fmla="*/ 1 h 3427413"/>
              <a:gd name="connsiteX4" fmla="*/ 0 w 12192000"/>
              <a:gd name="connsiteY4" fmla="*/ 0 h 3427413"/>
              <a:gd name="connsiteX5" fmla="*/ 12192000 w 12192000"/>
              <a:gd name="connsiteY5" fmla="*/ 0 h 3427413"/>
              <a:gd name="connsiteX6" fmla="*/ 12192000 w 12192000"/>
              <a:gd name="connsiteY6" fmla="*/ 3427413 h 3427413"/>
              <a:gd name="connsiteX7" fmla="*/ 0 w 12192000"/>
              <a:gd name="connsiteY7" fmla="*/ 3427413 h 34274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92000" h="3427413">
                <a:moveTo>
                  <a:pt x="5779200" y="1"/>
                </a:moveTo>
                <a:lnTo>
                  <a:pt x="5779200" y="1278001"/>
                </a:lnTo>
                <a:lnTo>
                  <a:pt x="6412800" y="1278001"/>
                </a:lnTo>
                <a:lnTo>
                  <a:pt x="6412800" y="1"/>
                </a:lnTo>
                <a:close/>
                <a:moveTo>
                  <a:pt x="0" y="0"/>
                </a:moveTo>
                <a:lnTo>
                  <a:pt x="12192000" y="0"/>
                </a:lnTo>
                <a:lnTo>
                  <a:pt x="12192000" y="3427413"/>
                </a:lnTo>
                <a:lnTo>
                  <a:pt x="0" y="3427413"/>
                </a:lnTo>
                <a:close/>
              </a:path>
            </a:pathLst>
          </a:custGeom>
          <a:noFill/>
        </p:spPr>
        <p:txBody>
          <a:bodyPr vert="horz" wrap="square" lIns="612000" tIns="45720" rIns="91440" bIns="45720" rtlCol="0" anchor="ctr" anchorCtr="0">
            <a:noAutofit/>
          </a:bodyPr>
          <a:lstStyle>
            <a:lvl1pPr>
              <a:defRPr lang="nl-NL" dirty="0"/>
            </a:lvl1pPr>
          </a:lstStyle>
          <a:p>
            <a:pPr lvl="0"/>
            <a:r>
              <a:rPr lang="nl-NL"/>
              <a:t>Klik op het pictogram als u een afbeelding wilt toevoegen</a:t>
            </a:r>
          </a:p>
        </p:txBody>
      </p:sp>
    </p:spTree>
    <p:extLst>
      <p:ext uri="{BB962C8B-B14F-4D97-AF65-F5344CB8AC3E}">
        <p14:creationId xmlns:p14="http://schemas.microsoft.com/office/powerpoint/2010/main" val="191121654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orient="horz" pos="1185">
          <p15:clr>
            <a:srgbClr val="FBAE40"/>
          </p15:clr>
        </p15:guide>
        <p15:guide id="2" orient="horz" pos="2656">
          <p15:clr>
            <a:srgbClr val="FBAE40"/>
          </p15:clr>
        </p15:guide>
        <p15:guide id="3" pos="4044">
          <p15:clr>
            <a:srgbClr val="FBAE40"/>
          </p15:clr>
        </p15:guide>
        <p15:guide id="4" pos="3636">
          <p15:clr>
            <a:srgbClr val="FBAE40"/>
          </p15:clr>
        </p15:guide>
        <p15:guide id="5" orient="horz" pos="3135">
          <p15:clr>
            <a:srgbClr val="FBAE40"/>
          </p15:clr>
        </p15:guide>
      </p15:sldGuideLst>
    </p:ext>
  </p:extLst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dia vertica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hthoek 12"/>
          <p:cNvSpPr/>
          <p:nvPr userDrawn="1"/>
        </p:nvSpPr>
        <p:spPr>
          <a:xfrm>
            <a:off x="6096000" y="0"/>
            <a:ext cx="60960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14" name="Afbeelding 1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3175" y="0"/>
            <a:ext cx="12198350" cy="1066800"/>
          </a:xfrm>
          <a:prstGeom prst="rect">
            <a:avLst/>
          </a:prstGeom>
        </p:spPr>
      </p:pic>
      <p:sp>
        <p:nvSpPr>
          <p:cNvPr id="18" name="Tijdelijke aanduiding voor datum 17"/>
          <p:cNvSpPr>
            <a:spLocks noGrp="1"/>
          </p:cNvSpPr>
          <p:nvPr>
            <p:ph type="dt" sz="half" idx="17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19" name="Tijdelijke aanduiding voor voettekst 18"/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20" name="Tijdelijke aanduiding voor dianummer 19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10A0A6AF-03C5-477E-939A-E28F7E7F05EA}" type="slidenum">
              <a:rPr lang="nl-NL" smtClean="0"/>
              <a:pPr/>
              <a:t>‹#›</a:t>
            </a:fld>
            <a:endParaRPr lang="nl-NL"/>
          </a:p>
        </p:txBody>
      </p:sp>
      <p:sp>
        <p:nvSpPr>
          <p:cNvPr id="24" name="Ondertitel 2"/>
          <p:cNvSpPr>
            <a:spLocks noGrp="1"/>
          </p:cNvSpPr>
          <p:nvPr>
            <p:ph type="subTitle" idx="1"/>
          </p:nvPr>
        </p:nvSpPr>
        <p:spPr>
          <a:xfrm>
            <a:off x="6556176" y="3427413"/>
            <a:ext cx="5004000" cy="2404640"/>
          </a:xfrm>
        </p:spPr>
        <p:txBody>
          <a:bodyPr lIns="104400" tIns="90000" rIns="90000" bIns="46800"/>
          <a:lstStyle>
            <a:lvl1pPr marL="0" indent="0" algn="l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</a:p>
        </p:txBody>
      </p:sp>
      <p:sp>
        <p:nvSpPr>
          <p:cNvPr id="25" name="Tijdelijke aanduiding voor tekst 16"/>
          <p:cNvSpPr>
            <a:spLocks noGrp="1"/>
          </p:cNvSpPr>
          <p:nvPr>
            <p:ph type="body" sz="quarter" idx="21" hasCustomPrompt="1"/>
          </p:nvPr>
        </p:nvSpPr>
        <p:spPr>
          <a:xfrm>
            <a:off x="6553200" y="5832053"/>
            <a:ext cx="5004000" cy="389360"/>
          </a:xfrm>
        </p:spPr>
        <p:txBody>
          <a:bodyPr lIns="118800" anchor="b" anchorCtr="0">
            <a:noAutofit/>
          </a:bodyPr>
          <a:lstStyle>
            <a:lvl1pPr marL="0" indent="0">
              <a:buNone/>
              <a:defRPr sz="1600">
                <a:solidFill>
                  <a:schemeClr val="bg1"/>
                </a:solidFill>
              </a:defRPr>
            </a:lvl1pPr>
            <a:lvl2pPr>
              <a:defRPr sz="18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800">
                <a:solidFill>
                  <a:schemeClr val="bg1"/>
                </a:solidFill>
              </a:defRPr>
            </a:lvl4pPr>
            <a:lvl5pPr>
              <a:defRPr sz="1800">
                <a:solidFill>
                  <a:schemeClr val="bg1"/>
                </a:solidFill>
              </a:defRPr>
            </a:lvl5pPr>
          </a:lstStyle>
          <a:p>
            <a:pPr lvl="0"/>
            <a:r>
              <a:rPr lang="nl-NL"/>
              <a:t>Naam spreker</a:t>
            </a:r>
          </a:p>
        </p:txBody>
      </p:sp>
      <p:sp>
        <p:nvSpPr>
          <p:cNvPr id="21" name="Titel 1"/>
          <p:cNvSpPr>
            <a:spLocks noGrp="1"/>
          </p:cNvSpPr>
          <p:nvPr>
            <p:ph type="ctrTitle"/>
          </p:nvPr>
        </p:nvSpPr>
        <p:spPr>
          <a:xfrm>
            <a:off x="6554588" y="2024063"/>
            <a:ext cx="5004000" cy="1403350"/>
          </a:xfrm>
        </p:spPr>
        <p:txBody>
          <a:bodyPr tIns="90000" bIns="90000" anchor="b">
            <a:normAutofit/>
          </a:bodyPr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nl-NL"/>
              <a:t>Klik om stijl te bewerken</a:t>
            </a:r>
          </a:p>
        </p:txBody>
      </p:sp>
      <p:pic>
        <p:nvPicPr>
          <p:cNvPr id="11" name="Afbeelding 10">
            <a:extLst>
              <a:ext uri="{FF2B5EF4-FFF2-40B4-BE49-F238E27FC236}">
                <a16:creationId xmlns:a16="http://schemas.microsoft.com/office/drawing/2014/main" id="{E24A7278-1F18-AD42-80DE-A9A3216329D1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682750"/>
          </a:xfrm>
          <a:prstGeom prst="rect">
            <a:avLst/>
          </a:prstGeom>
        </p:spPr>
      </p:pic>
      <p:pic>
        <p:nvPicPr>
          <p:cNvPr id="12" name="Afbeelding 11">
            <a:extLst>
              <a:ext uri="{FF2B5EF4-FFF2-40B4-BE49-F238E27FC236}">
                <a16:creationId xmlns:a16="http://schemas.microsoft.com/office/drawing/2014/main" id="{675238FD-4C8E-0E48-8EE6-9B03847B3AFD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75091" y="-13176"/>
            <a:ext cx="3660397" cy="15633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7883412"/>
      </p:ext>
    </p:extLst>
  </p:cSld>
  <p:clrMapOvr>
    <a:masterClrMapping/>
  </p:clrMapOvr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dia horizonta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hthoek 5"/>
          <p:cNvSpPr/>
          <p:nvPr userDrawn="1"/>
        </p:nvSpPr>
        <p:spPr>
          <a:xfrm>
            <a:off x="0" y="-1"/>
            <a:ext cx="12192000" cy="3427413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35000" y="1879600"/>
            <a:ext cx="10923588" cy="1547813"/>
          </a:xfrm>
        </p:spPr>
        <p:txBody>
          <a:bodyPr anchor="ctr" anchorCtr="0">
            <a:normAutofit/>
          </a:bodyPr>
          <a:lstStyle>
            <a:lvl1pPr>
              <a:defRPr sz="4800">
                <a:solidFill>
                  <a:schemeClr val="bg1"/>
                </a:solidFill>
              </a:defRPr>
            </a:lvl1pPr>
          </a:lstStyle>
          <a:p>
            <a:r>
              <a:rPr lang="nl-NL"/>
              <a:t>Klik om stijl te bewerken</a:t>
            </a:r>
          </a:p>
        </p:txBody>
      </p:sp>
      <p:pic>
        <p:nvPicPr>
          <p:cNvPr id="7" name="Afbeelding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3175" y="0"/>
            <a:ext cx="12198350" cy="1066800"/>
          </a:xfrm>
          <a:prstGeom prst="rect">
            <a:avLst/>
          </a:prstGeom>
        </p:spPr>
      </p:pic>
      <p:sp>
        <p:nvSpPr>
          <p:cNvPr id="15" name="Tijdelijke aanduiding voor datum 14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16" name="Tijdelijke aanduiding voor voettekst 15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17" name="Tijdelijke aanduiding voor dianummer 16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10A0A6AF-03C5-477E-939A-E28F7E7F05EA}" type="slidenum">
              <a:rPr lang="nl-NL" smtClean="0"/>
              <a:pPr/>
              <a:t>‹#›</a:t>
            </a:fld>
            <a:endParaRPr lang="nl-NL"/>
          </a:p>
        </p:txBody>
      </p:sp>
      <p:sp>
        <p:nvSpPr>
          <p:cNvPr id="9" name="Ondertitel 2"/>
          <p:cNvSpPr>
            <a:spLocks noGrp="1"/>
          </p:cNvSpPr>
          <p:nvPr>
            <p:ph type="subTitle" idx="1"/>
          </p:nvPr>
        </p:nvSpPr>
        <p:spPr>
          <a:xfrm>
            <a:off x="635000" y="3749487"/>
            <a:ext cx="10925176" cy="2077232"/>
          </a:xfrm>
        </p:spPr>
        <p:txBody>
          <a:bodyPr lIns="104400" tIns="90000" rIns="90000" bIns="46800"/>
          <a:lstStyle>
            <a:lvl1pPr marL="0" indent="0" algn="l">
              <a:buNone/>
              <a:defRPr sz="24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</a:p>
        </p:txBody>
      </p:sp>
      <p:sp>
        <p:nvSpPr>
          <p:cNvPr id="10" name="Tijdelijke aanduiding voor tekst 16"/>
          <p:cNvSpPr>
            <a:spLocks noGrp="1"/>
          </p:cNvSpPr>
          <p:nvPr>
            <p:ph type="body" sz="quarter" idx="10" hasCustomPrompt="1"/>
          </p:nvPr>
        </p:nvSpPr>
        <p:spPr>
          <a:xfrm>
            <a:off x="633412" y="5829386"/>
            <a:ext cx="5005388" cy="389360"/>
          </a:xfrm>
        </p:spPr>
        <p:txBody>
          <a:bodyPr lIns="86400" anchor="b" anchorCtr="0">
            <a:noAutofit/>
          </a:bodyPr>
          <a:lstStyle>
            <a:lvl1pPr marL="0" indent="0" algn="l">
              <a:buNone/>
              <a:defRPr sz="1600">
                <a:solidFill>
                  <a:schemeClr val="tx1"/>
                </a:solidFill>
              </a:defRPr>
            </a:lvl1pPr>
            <a:lvl2pPr>
              <a:defRPr sz="18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800">
                <a:solidFill>
                  <a:schemeClr val="bg1"/>
                </a:solidFill>
              </a:defRPr>
            </a:lvl4pPr>
            <a:lvl5pPr>
              <a:defRPr sz="1800">
                <a:solidFill>
                  <a:schemeClr val="bg1"/>
                </a:solidFill>
              </a:defRPr>
            </a:lvl5pPr>
          </a:lstStyle>
          <a:p>
            <a:pPr lvl="0"/>
            <a:r>
              <a:rPr lang="nl-NL"/>
              <a:t>Naam spreker</a:t>
            </a:r>
          </a:p>
        </p:txBody>
      </p:sp>
      <p:pic>
        <p:nvPicPr>
          <p:cNvPr id="12" name="Afbeelding 11">
            <a:extLst>
              <a:ext uri="{FF2B5EF4-FFF2-40B4-BE49-F238E27FC236}">
                <a16:creationId xmlns:a16="http://schemas.microsoft.com/office/drawing/2014/main" id="{4AF317D2-9313-F641-BE7A-40A1A7ADF938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682750"/>
          </a:xfrm>
          <a:prstGeom prst="rect">
            <a:avLst/>
          </a:prstGeom>
        </p:spPr>
      </p:pic>
      <p:pic>
        <p:nvPicPr>
          <p:cNvPr id="11" name="Afbeelding 10">
            <a:extLst>
              <a:ext uri="{FF2B5EF4-FFF2-40B4-BE49-F238E27FC236}">
                <a16:creationId xmlns:a16="http://schemas.microsoft.com/office/drawing/2014/main" id="{140F067E-C9AD-0242-83D6-1AAF02DB52C8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75091" y="-13176"/>
            <a:ext cx="3660397" cy="15633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5842239"/>
      </p:ext>
    </p:extLst>
  </p:cSld>
  <p:clrMapOvr>
    <a:masterClrMapping/>
  </p:clrMapOvr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oudsopgav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hoek 6"/>
          <p:cNvSpPr/>
          <p:nvPr userDrawn="1"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0" name="Titel 1"/>
          <p:cNvSpPr>
            <a:spLocks noGrp="1"/>
          </p:cNvSpPr>
          <p:nvPr>
            <p:ph type="title"/>
          </p:nvPr>
        </p:nvSpPr>
        <p:spPr>
          <a:xfrm>
            <a:off x="634999" y="2636838"/>
            <a:ext cx="5003801" cy="1584325"/>
          </a:xfrm>
        </p:spPr>
        <p:txBody>
          <a:bodyPr anchor="ctr" anchorCtr="0">
            <a:normAutofit/>
          </a:bodyPr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13" name="Tijdelijke aanduiding voor tekst 4"/>
          <p:cNvSpPr>
            <a:spLocks noGrp="1"/>
          </p:cNvSpPr>
          <p:nvPr>
            <p:ph type="body" sz="quarter" idx="15"/>
          </p:nvPr>
        </p:nvSpPr>
        <p:spPr>
          <a:xfrm>
            <a:off x="7791732" y="916926"/>
            <a:ext cx="3766856" cy="817562"/>
          </a:xfrm>
        </p:spPr>
        <p:txBody>
          <a:bodyPr anchor="b" anchorCtr="0">
            <a:normAutofit/>
          </a:bodyPr>
          <a:lstStyle>
            <a:lvl1pPr marL="0" indent="0">
              <a:buNone/>
              <a:defRPr sz="1800"/>
            </a:lvl1pPr>
            <a:lvl2pPr marL="313200" indent="0">
              <a:buNone/>
              <a:defRPr/>
            </a:lvl2pPr>
            <a:lvl3pPr marL="630000" indent="0">
              <a:buNone/>
              <a:defRPr/>
            </a:lvl3pPr>
            <a:lvl4pPr marL="943200" indent="0">
              <a:buNone/>
              <a:defRPr/>
            </a:lvl4pPr>
            <a:lvl5pPr marL="1260000" indent="0">
              <a:buNone/>
              <a:defRPr/>
            </a:lvl5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14" name="Tijdelijke aanduiding voor tekst 4"/>
          <p:cNvSpPr>
            <a:spLocks noGrp="1"/>
          </p:cNvSpPr>
          <p:nvPr>
            <p:ph type="body" sz="quarter" idx="16"/>
          </p:nvPr>
        </p:nvSpPr>
        <p:spPr>
          <a:xfrm>
            <a:off x="7791732" y="2061911"/>
            <a:ext cx="3766856" cy="817562"/>
          </a:xfrm>
        </p:spPr>
        <p:txBody>
          <a:bodyPr anchor="b" anchorCtr="0">
            <a:normAutofit/>
          </a:bodyPr>
          <a:lstStyle>
            <a:lvl1pPr marL="0" indent="0">
              <a:buNone/>
              <a:defRPr sz="1800"/>
            </a:lvl1pPr>
            <a:lvl2pPr marL="313200" indent="0">
              <a:buNone/>
              <a:defRPr/>
            </a:lvl2pPr>
            <a:lvl3pPr marL="630000" indent="0">
              <a:buNone/>
              <a:defRPr/>
            </a:lvl3pPr>
            <a:lvl4pPr marL="943200" indent="0">
              <a:buNone/>
              <a:defRPr/>
            </a:lvl4pPr>
            <a:lvl5pPr marL="1260000" indent="0">
              <a:buNone/>
              <a:defRPr/>
            </a:lvl5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15" name="Tijdelijke aanduiding voor tekst 4"/>
          <p:cNvSpPr>
            <a:spLocks noGrp="1"/>
          </p:cNvSpPr>
          <p:nvPr>
            <p:ph type="body" sz="quarter" idx="17"/>
          </p:nvPr>
        </p:nvSpPr>
        <p:spPr>
          <a:xfrm>
            <a:off x="7791732" y="3211200"/>
            <a:ext cx="3766856" cy="817562"/>
          </a:xfrm>
        </p:spPr>
        <p:txBody>
          <a:bodyPr anchor="b" anchorCtr="0">
            <a:normAutofit/>
          </a:bodyPr>
          <a:lstStyle>
            <a:lvl1pPr marL="0" indent="0">
              <a:buNone/>
              <a:defRPr sz="1800"/>
            </a:lvl1pPr>
            <a:lvl2pPr marL="313200" indent="0">
              <a:buNone/>
              <a:defRPr/>
            </a:lvl2pPr>
            <a:lvl3pPr marL="630000" indent="0">
              <a:buNone/>
              <a:defRPr/>
            </a:lvl3pPr>
            <a:lvl4pPr marL="943200" indent="0">
              <a:buNone/>
              <a:defRPr/>
            </a:lvl4pPr>
            <a:lvl5pPr marL="1260000" indent="0">
              <a:buNone/>
              <a:defRPr/>
            </a:lvl5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16" name="Tijdelijke aanduiding voor tekst 4"/>
          <p:cNvSpPr>
            <a:spLocks noGrp="1"/>
          </p:cNvSpPr>
          <p:nvPr>
            <p:ph type="body" sz="quarter" idx="18"/>
          </p:nvPr>
        </p:nvSpPr>
        <p:spPr>
          <a:xfrm>
            <a:off x="7791732" y="4352400"/>
            <a:ext cx="3766856" cy="817562"/>
          </a:xfrm>
        </p:spPr>
        <p:txBody>
          <a:bodyPr anchor="b" anchorCtr="0">
            <a:normAutofit/>
          </a:bodyPr>
          <a:lstStyle>
            <a:lvl1pPr marL="0" indent="0">
              <a:buNone/>
              <a:defRPr sz="1800"/>
            </a:lvl1pPr>
            <a:lvl2pPr marL="313200" indent="0">
              <a:buNone/>
              <a:defRPr/>
            </a:lvl2pPr>
            <a:lvl3pPr marL="630000" indent="0">
              <a:buNone/>
              <a:defRPr/>
            </a:lvl3pPr>
            <a:lvl4pPr marL="943200" indent="0">
              <a:buNone/>
              <a:defRPr/>
            </a:lvl4pPr>
            <a:lvl5pPr marL="1260000" indent="0">
              <a:buNone/>
              <a:defRPr/>
            </a:lvl5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17" name="Tijdelijke aanduiding voor tekst 4"/>
          <p:cNvSpPr>
            <a:spLocks noGrp="1"/>
          </p:cNvSpPr>
          <p:nvPr>
            <p:ph type="body" sz="quarter" idx="19"/>
          </p:nvPr>
        </p:nvSpPr>
        <p:spPr>
          <a:xfrm>
            <a:off x="7791732" y="5497200"/>
            <a:ext cx="3766856" cy="817562"/>
          </a:xfrm>
        </p:spPr>
        <p:txBody>
          <a:bodyPr anchor="b" anchorCtr="0">
            <a:normAutofit/>
          </a:bodyPr>
          <a:lstStyle>
            <a:lvl1pPr marL="0" indent="0">
              <a:buNone/>
              <a:defRPr sz="1800"/>
            </a:lvl1pPr>
            <a:lvl2pPr marL="313200" indent="0">
              <a:buNone/>
              <a:defRPr/>
            </a:lvl2pPr>
            <a:lvl3pPr marL="630000" indent="0">
              <a:buNone/>
              <a:defRPr/>
            </a:lvl3pPr>
            <a:lvl4pPr marL="943200" indent="0">
              <a:buNone/>
              <a:defRPr/>
            </a:lvl4pPr>
            <a:lvl5pPr marL="1260000" indent="0">
              <a:buNone/>
              <a:defRPr/>
            </a:lvl5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20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voettekst 8"/>
          <p:cNvSpPr>
            <a:spLocks noGrp="1"/>
          </p:cNvSpPr>
          <p:nvPr>
            <p:ph type="ftr" sz="quarter" idx="2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18" name="Tijdelijke aanduiding voor dianummer 17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10A0A6AF-03C5-477E-939A-E28F7E7F05EA}" type="slidenum">
              <a:rPr lang="nl-NL" smtClean="0"/>
              <a:pPr/>
              <a:t>‹#›</a:t>
            </a:fld>
            <a:endParaRPr lang="nl-NL"/>
          </a:p>
        </p:txBody>
      </p:sp>
      <p:sp>
        <p:nvSpPr>
          <p:cNvPr id="22" name="Tijdelijke aanduiding voor tekst 2"/>
          <p:cNvSpPr>
            <a:spLocks noGrp="1"/>
          </p:cNvSpPr>
          <p:nvPr>
            <p:ph type="body" sz="quarter" idx="10" hasCustomPrompt="1"/>
          </p:nvPr>
        </p:nvSpPr>
        <p:spPr>
          <a:xfrm>
            <a:off x="6418727" y="998445"/>
            <a:ext cx="1373005" cy="817563"/>
          </a:xfrm>
        </p:spPr>
        <p:txBody>
          <a:bodyPr bIns="46800" anchor="b" anchorCtr="0">
            <a:normAutofit/>
          </a:bodyPr>
          <a:lstStyle>
            <a:lvl1pPr marL="0" indent="0" algn="r">
              <a:buNone/>
              <a:defRPr sz="4800">
                <a:solidFill>
                  <a:schemeClr val="tx2"/>
                </a:solidFill>
              </a:defRPr>
            </a:lvl1pPr>
          </a:lstStyle>
          <a:p>
            <a:pPr lvl="0"/>
            <a:r>
              <a:rPr lang="nl-NL"/>
              <a:t>#</a:t>
            </a:r>
          </a:p>
        </p:txBody>
      </p:sp>
      <p:sp>
        <p:nvSpPr>
          <p:cNvPr id="23" name="Tijdelijke aanduiding voor tekst 2"/>
          <p:cNvSpPr>
            <a:spLocks noGrp="1"/>
          </p:cNvSpPr>
          <p:nvPr>
            <p:ph type="body" sz="quarter" idx="11" hasCustomPrompt="1"/>
          </p:nvPr>
        </p:nvSpPr>
        <p:spPr>
          <a:xfrm>
            <a:off x="6418727" y="2143674"/>
            <a:ext cx="1373005" cy="817563"/>
          </a:xfrm>
        </p:spPr>
        <p:txBody>
          <a:bodyPr bIns="46800" anchor="b" anchorCtr="0">
            <a:normAutofit/>
          </a:bodyPr>
          <a:lstStyle>
            <a:lvl1pPr marL="0" indent="0" algn="r">
              <a:buNone/>
              <a:defRPr sz="4800">
                <a:solidFill>
                  <a:schemeClr val="tx2"/>
                </a:solidFill>
              </a:defRPr>
            </a:lvl1pPr>
          </a:lstStyle>
          <a:p>
            <a:pPr lvl="0"/>
            <a:r>
              <a:rPr lang="nl-NL"/>
              <a:t>#</a:t>
            </a:r>
          </a:p>
        </p:txBody>
      </p:sp>
      <p:sp>
        <p:nvSpPr>
          <p:cNvPr id="24" name="Tijdelijke aanduiding voor tekst 2"/>
          <p:cNvSpPr>
            <a:spLocks noGrp="1"/>
          </p:cNvSpPr>
          <p:nvPr>
            <p:ph type="body" sz="quarter" idx="12" hasCustomPrompt="1"/>
          </p:nvPr>
        </p:nvSpPr>
        <p:spPr>
          <a:xfrm>
            <a:off x="6418727" y="3288903"/>
            <a:ext cx="1373005" cy="817563"/>
          </a:xfrm>
        </p:spPr>
        <p:txBody>
          <a:bodyPr bIns="46800" anchor="b" anchorCtr="0">
            <a:normAutofit/>
          </a:bodyPr>
          <a:lstStyle>
            <a:lvl1pPr marL="0" indent="0" algn="r">
              <a:buNone/>
              <a:defRPr sz="4800">
                <a:solidFill>
                  <a:schemeClr val="tx2"/>
                </a:solidFill>
              </a:defRPr>
            </a:lvl1pPr>
          </a:lstStyle>
          <a:p>
            <a:pPr lvl="0"/>
            <a:r>
              <a:rPr lang="nl-NL"/>
              <a:t>#</a:t>
            </a:r>
          </a:p>
        </p:txBody>
      </p:sp>
      <p:sp>
        <p:nvSpPr>
          <p:cNvPr id="25" name="Tijdelijke aanduiding voor tekst 2"/>
          <p:cNvSpPr>
            <a:spLocks noGrp="1"/>
          </p:cNvSpPr>
          <p:nvPr>
            <p:ph type="body" sz="quarter" idx="13" hasCustomPrompt="1"/>
          </p:nvPr>
        </p:nvSpPr>
        <p:spPr>
          <a:xfrm>
            <a:off x="6418727" y="4434132"/>
            <a:ext cx="1373005" cy="817563"/>
          </a:xfrm>
        </p:spPr>
        <p:txBody>
          <a:bodyPr bIns="46800" anchor="b" anchorCtr="0">
            <a:normAutofit/>
          </a:bodyPr>
          <a:lstStyle>
            <a:lvl1pPr marL="0" indent="0" algn="r">
              <a:buNone/>
              <a:defRPr sz="4800">
                <a:solidFill>
                  <a:schemeClr val="tx2"/>
                </a:solidFill>
              </a:defRPr>
            </a:lvl1pPr>
          </a:lstStyle>
          <a:p>
            <a:pPr lvl="0"/>
            <a:r>
              <a:rPr lang="nl-NL"/>
              <a:t>#</a:t>
            </a:r>
          </a:p>
        </p:txBody>
      </p:sp>
      <p:sp>
        <p:nvSpPr>
          <p:cNvPr id="26" name="Tijdelijke aanduiding voor tekst 2"/>
          <p:cNvSpPr>
            <a:spLocks noGrp="1"/>
          </p:cNvSpPr>
          <p:nvPr>
            <p:ph type="body" sz="quarter" idx="14" hasCustomPrompt="1"/>
          </p:nvPr>
        </p:nvSpPr>
        <p:spPr>
          <a:xfrm>
            <a:off x="6418727" y="5579361"/>
            <a:ext cx="1373005" cy="817563"/>
          </a:xfrm>
        </p:spPr>
        <p:txBody>
          <a:bodyPr bIns="46800" anchor="b" anchorCtr="0">
            <a:normAutofit/>
          </a:bodyPr>
          <a:lstStyle>
            <a:lvl1pPr marL="0" indent="0" algn="r">
              <a:buNone/>
              <a:defRPr sz="4800">
                <a:solidFill>
                  <a:schemeClr val="tx2"/>
                </a:solidFill>
              </a:defRPr>
            </a:lvl1pPr>
          </a:lstStyle>
          <a:p>
            <a:pPr lvl="0"/>
            <a:r>
              <a:rPr lang="nl-NL"/>
              <a:t>#</a:t>
            </a:r>
          </a:p>
        </p:txBody>
      </p:sp>
      <p:pic>
        <p:nvPicPr>
          <p:cNvPr id="21" name="Afbeelding 20">
            <a:extLst>
              <a:ext uri="{FF2B5EF4-FFF2-40B4-BE49-F238E27FC236}">
                <a16:creationId xmlns:a16="http://schemas.microsoft.com/office/drawing/2014/main" id="{4B16F6B7-620A-AE48-B4A4-77954745308B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4934" t="19074" r="44934"/>
          <a:stretch/>
        </p:blipFill>
        <p:spPr>
          <a:xfrm>
            <a:off x="5638800" y="1075"/>
            <a:ext cx="914400" cy="10080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230975"/>
      </p:ext>
    </p:extLst>
  </p:cSld>
  <p:clrMapOvr>
    <a:masterClrMapping/>
  </p:clrMapOvr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oudsopgave met afbeeld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hthoek 4"/>
          <p:cNvSpPr/>
          <p:nvPr userDrawn="1"/>
        </p:nvSpPr>
        <p:spPr>
          <a:xfrm>
            <a:off x="6096000" y="0"/>
            <a:ext cx="60960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1" name="Tijdelijke aanduiding voor tekst 11"/>
          <p:cNvSpPr>
            <a:spLocks noGrp="1"/>
          </p:cNvSpPr>
          <p:nvPr>
            <p:ph type="body" sz="quarter" idx="13"/>
          </p:nvPr>
        </p:nvSpPr>
        <p:spPr>
          <a:xfrm>
            <a:off x="6553200" y="2289600"/>
            <a:ext cx="5004000" cy="3931813"/>
          </a:xfrm>
        </p:spPr>
        <p:txBody>
          <a:bodyPr/>
          <a:lstStyle>
            <a:lvl1pPr marL="457200" indent="-457200">
              <a:buClr>
                <a:schemeClr val="bg1"/>
              </a:buClr>
              <a:buFont typeface="+mj-lt"/>
              <a:buAutoNum type="arabicPeriod"/>
              <a:defRPr>
                <a:solidFill>
                  <a:schemeClr val="bg1"/>
                </a:solidFill>
              </a:defRPr>
            </a:lvl1pPr>
            <a:lvl2pPr marL="684000" indent="-216000"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buClrTx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Titel 5"/>
          <p:cNvSpPr>
            <a:spLocks noGrp="1"/>
          </p:cNvSpPr>
          <p:nvPr>
            <p:ph type="title"/>
          </p:nvPr>
        </p:nvSpPr>
        <p:spPr>
          <a:xfrm>
            <a:off x="6553200" y="1051200"/>
            <a:ext cx="5004000" cy="948047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17" name="Tijdelijke aanduiding voor datum 16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18" name="Tijdelijke aanduiding voor voettekst 17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19" name="Tijdelijke aanduiding voor dianummer 18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10A0A6AF-03C5-477E-939A-E28F7E7F05EA}" type="slidenum">
              <a:rPr lang="nl-NL" smtClean="0"/>
              <a:pPr/>
              <a:t>‹#›</a:t>
            </a:fld>
            <a:endParaRPr lang="nl-NL"/>
          </a:p>
        </p:txBody>
      </p:sp>
      <p:sp>
        <p:nvSpPr>
          <p:cNvPr id="12" name="Tijdelijke aanduiding voor afbeelding 11">
            <a:extLst>
              <a:ext uri="{FF2B5EF4-FFF2-40B4-BE49-F238E27FC236}">
                <a16:creationId xmlns:a16="http://schemas.microsoft.com/office/drawing/2014/main" id="{65CDA938-34ED-EC47-B19D-D582D052909F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6098242" cy="6858000"/>
          </a:xfrm>
          <a:custGeom>
            <a:avLst/>
            <a:gdLst>
              <a:gd name="connsiteX0" fmla="*/ 0 w 6098242"/>
              <a:gd name="connsiteY0" fmla="*/ 0 h 6858000"/>
              <a:gd name="connsiteX1" fmla="*/ 5860200 w 6098242"/>
              <a:gd name="connsiteY1" fmla="*/ 0 h 6858000"/>
              <a:gd name="connsiteX2" fmla="*/ 5860200 w 6098242"/>
              <a:gd name="connsiteY2" fmla="*/ 712800 h 6858000"/>
              <a:gd name="connsiteX3" fmla="*/ 6098242 w 6098242"/>
              <a:gd name="connsiteY3" fmla="*/ 712800 h 6858000"/>
              <a:gd name="connsiteX4" fmla="*/ 6098242 w 6098242"/>
              <a:gd name="connsiteY4" fmla="*/ 6858000 h 6858000"/>
              <a:gd name="connsiteX5" fmla="*/ 0 w 6098242"/>
              <a:gd name="connsiteY5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098242" h="6858000">
                <a:moveTo>
                  <a:pt x="0" y="0"/>
                </a:moveTo>
                <a:lnTo>
                  <a:pt x="5860200" y="0"/>
                </a:lnTo>
                <a:lnTo>
                  <a:pt x="5860200" y="712800"/>
                </a:lnTo>
                <a:lnTo>
                  <a:pt x="6098242" y="712800"/>
                </a:lnTo>
                <a:lnTo>
                  <a:pt x="6098242" y="6858000"/>
                </a:lnTo>
                <a:lnTo>
                  <a:pt x="0" y="6858000"/>
                </a:lnTo>
                <a:close/>
              </a:path>
            </a:pathLst>
          </a:custGeom>
          <a:noFill/>
        </p:spPr>
        <p:txBody>
          <a:bodyPr vert="horz" wrap="square" lIns="612000" tIns="45720" rIns="91440" bIns="45720" rtlCol="0" anchor="ctr" anchorCtr="0">
            <a:noAutofit/>
          </a:bodyPr>
          <a:lstStyle>
            <a:lvl1pPr>
              <a:defRPr lang="nl-NL" dirty="0"/>
            </a:lvl1pPr>
          </a:lstStyle>
          <a:p>
            <a:pPr lvl="0"/>
            <a:r>
              <a:rPr lang="nl-NL"/>
              <a:t>Klik op het pictogram als u een afbeelding wilt toevoegen</a:t>
            </a:r>
          </a:p>
        </p:txBody>
      </p:sp>
      <p:pic>
        <p:nvPicPr>
          <p:cNvPr id="10" name="Afbeelding 9">
            <a:extLst>
              <a:ext uri="{FF2B5EF4-FFF2-40B4-BE49-F238E27FC236}">
                <a16:creationId xmlns:a16="http://schemas.microsoft.com/office/drawing/2014/main" id="{E0B8EE29-FC86-7B4F-A1DC-25C4058A1E7B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4934" t="19074" r="44934"/>
          <a:stretch/>
        </p:blipFill>
        <p:spPr>
          <a:xfrm>
            <a:off x="5638800" y="1075"/>
            <a:ext cx="914400" cy="10080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873585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12" name="Tijdelijke aanduiding voor datum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13" name="Tijdelijke aanduiding voor voettekst 1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14" name="Tijdelijke aanduiding voor dianumm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A0A6AF-03C5-477E-939A-E28F7E7F05EA}" type="slidenum">
              <a:rPr lang="nl-NL" smtClean="0"/>
              <a:pPr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279042346"/>
      </p:ext>
    </p:extLst>
  </p:cSld>
  <p:clrMapOvr>
    <a:masterClrMapping/>
  </p:clrMapOvr>
</p:sldLayout>
</file>

<file path=ppt/slideLayouts/slideLayout1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hoek 6"/>
          <p:cNvSpPr/>
          <p:nvPr userDrawn="1"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34999" y="2636837"/>
            <a:ext cx="5003801" cy="1584325"/>
          </a:xfrm>
        </p:spPr>
        <p:txBody>
          <a:bodyPr anchor="b">
            <a:normAutofit/>
          </a:bodyPr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634999" y="4221162"/>
            <a:ext cx="5003801" cy="2000251"/>
          </a:xfrm>
        </p:spPr>
        <p:txBody>
          <a:bodyPr tIns="90000" rIns="100800"/>
          <a:lstStyle>
            <a:lvl1pPr marL="0" indent="0" algn="r"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9" name="Tijdelijke aanduiding voor tekst 8"/>
          <p:cNvSpPr>
            <a:spLocks noGrp="1"/>
          </p:cNvSpPr>
          <p:nvPr>
            <p:ph type="body" sz="quarter" idx="13" hasCustomPrompt="1"/>
          </p:nvPr>
        </p:nvSpPr>
        <p:spPr>
          <a:xfrm>
            <a:off x="634999" y="1171575"/>
            <a:ext cx="5003801" cy="1463674"/>
          </a:xfrm>
        </p:spPr>
        <p:txBody>
          <a:bodyPr rIns="0" anchor="b" anchorCtr="0">
            <a:normAutofit/>
          </a:bodyPr>
          <a:lstStyle>
            <a:lvl1pPr marL="0" indent="0" algn="r">
              <a:buNone/>
              <a:defRPr sz="9600" b="1" i="0">
                <a:solidFill>
                  <a:schemeClr val="bg1"/>
                </a:solidFill>
              </a:defRPr>
            </a:lvl1pPr>
            <a:lvl2pPr marL="313200" indent="0" algn="r">
              <a:buNone/>
              <a:defRPr/>
            </a:lvl2pPr>
            <a:lvl3pPr marL="630000" indent="0" algn="r">
              <a:buNone/>
              <a:defRPr/>
            </a:lvl3pPr>
            <a:lvl4pPr marL="943200" indent="0" algn="r">
              <a:buNone/>
              <a:defRPr/>
            </a:lvl4pPr>
            <a:lvl5pPr marL="1260000" indent="0" algn="r">
              <a:buNone/>
              <a:defRPr/>
            </a:lvl5pPr>
          </a:lstStyle>
          <a:p>
            <a:pPr lvl="0"/>
            <a:r>
              <a:rPr lang="nl-NL"/>
              <a:t>#</a:t>
            </a:r>
          </a:p>
        </p:txBody>
      </p:sp>
      <p:sp>
        <p:nvSpPr>
          <p:cNvPr id="10" name="Tijdelijke aanduiding voor datum 9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12" name="Tijdelijke aanduiding voor voettekst 11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13" name="Tijdelijke aanduiding voor dianummer 12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10A0A6AF-03C5-477E-939A-E28F7E7F05EA}" type="slidenum">
              <a:rPr lang="nl-NL" smtClean="0"/>
              <a:pPr/>
              <a:t>‹#›</a:t>
            </a:fld>
            <a:endParaRPr lang="nl-NL"/>
          </a:p>
        </p:txBody>
      </p:sp>
      <p:pic>
        <p:nvPicPr>
          <p:cNvPr id="11" name="Afbeelding 10">
            <a:extLst>
              <a:ext uri="{FF2B5EF4-FFF2-40B4-BE49-F238E27FC236}">
                <a16:creationId xmlns:a16="http://schemas.microsoft.com/office/drawing/2014/main" id="{36D90830-4EF1-7D46-83D0-ACC413A9F1A7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4934" t="19074" r="44934"/>
          <a:stretch/>
        </p:blipFill>
        <p:spPr>
          <a:xfrm>
            <a:off x="5638800" y="1075"/>
            <a:ext cx="914400" cy="10080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067810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61">
          <p15:clr>
            <a:srgbClr val="FBAE40"/>
          </p15:clr>
        </p15:guide>
        <p15:guide id="2" orient="horz" pos="2659">
          <p15:clr>
            <a:srgbClr val="FBAE40"/>
          </p15:clr>
        </p15:guide>
      </p15:sldGuideLst>
    </p:ext>
  </p:extLst>
</p:sldLayout>
</file>

<file path=ppt/slideLayouts/slideLayout1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ee object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635000" y="2276475"/>
            <a:ext cx="5226050" cy="39449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6553199" y="2276475"/>
            <a:ext cx="5004000" cy="39449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14" name="Tijdelijke aanduiding voor datum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15" name="Tijdelijke aanduiding voor voettekst 1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16" name="Tijdelijke aanduiding voor dianumm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A0A6AF-03C5-477E-939A-E28F7E7F05EA}" type="slidenum">
              <a:rPr lang="nl-NL" smtClean="0"/>
              <a:pPr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41870793"/>
      </p:ext>
    </p:extLst>
  </p:cSld>
  <p:clrMapOvr>
    <a:masterClrMapping/>
  </p:clrMapOvr>
</p:sldLayout>
</file>

<file path=ppt/slideLayouts/slideLayout1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635001" y="2306037"/>
            <a:ext cx="5004000" cy="648000"/>
          </a:xfrm>
          <a:noFill/>
        </p:spPr>
        <p:txBody>
          <a:bodyPr lIns="180000" tIns="180000" rIns="180000" bIns="72000" anchor="b">
            <a:noAutofit/>
          </a:bodyPr>
          <a:lstStyle>
            <a:lvl1pPr marL="0" indent="0">
              <a:buNone/>
              <a:defRPr sz="1800" b="1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635001" y="2953738"/>
            <a:ext cx="5004000" cy="3267676"/>
          </a:xfrm>
          <a:noFill/>
        </p:spPr>
        <p:txBody>
          <a:bodyPr lIns="180000" tIns="180000" rIns="180000" bIns="72000"/>
          <a:lstStyle/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6553200" y="2306037"/>
            <a:ext cx="5004000" cy="647228"/>
          </a:xfrm>
          <a:noFill/>
        </p:spPr>
        <p:txBody>
          <a:bodyPr lIns="180000" tIns="180000" rIns="180000" bIns="72000" anchor="b">
            <a:noAutofit/>
          </a:bodyPr>
          <a:lstStyle>
            <a:lvl1pPr marL="0" indent="0">
              <a:buNone/>
              <a:defRPr sz="1800" b="1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6553200" y="2953738"/>
            <a:ext cx="5005388" cy="3267676"/>
          </a:xfrm>
          <a:noFill/>
        </p:spPr>
        <p:txBody>
          <a:bodyPr lIns="180000" tIns="180000" rIns="180000" bIns="72000"/>
          <a:lstStyle/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10" name="Titel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16" name="Tijdelijke aanduiding voor datum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17" name="Tijdelijke aanduiding voor voettekst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18" name="Tijdelijke aanduiding voor dianumm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A0A6AF-03C5-477E-939A-E28F7E7F05EA}" type="slidenum">
              <a:rPr lang="nl-NL" smtClean="0"/>
              <a:pPr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8472300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988">
          <p15:clr>
            <a:srgbClr val="FBAE40"/>
          </p15:clr>
        </p15:guide>
        <p15:guide id="2" pos="3693">
          <p15:clr>
            <a:srgbClr val="FBAE40"/>
          </p15:clr>
        </p15:guide>
        <p15:guide id="3" orient="horz" pos="1661">
          <p15:clr>
            <a:srgbClr val="FBAE40"/>
          </p15:clr>
        </p15:guide>
      </p15:sldGuideLst>
    </p:ext>
  </p:extLst>
</p:sldLayout>
</file>

<file path=ppt/slideLayouts/slideLayout1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12" name="Tijdelijke aanduiding voor datum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13" name="Tijdelijke aanduiding voor voettekst 1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14" name="Tijdelijke aanduiding voor dianumm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A0A6AF-03C5-477E-939A-E28F7E7F05EA}" type="slidenum">
              <a:rPr lang="nl-NL" smtClean="0"/>
              <a:pPr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511188427"/>
      </p:ext>
    </p:extLst>
  </p:cSld>
  <p:clrMapOvr>
    <a:masterClrMapping/>
  </p:clrMapOvr>
</p:sldLayout>
</file>

<file path=ppt/slideLayouts/slideLayout1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jdelijke aanduiding voor datum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12" name="Tijdelijke aanduiding voor voettekst 1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13" name="Tijdelijke aanduiding voor dianumm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A0A6AF-03C5-477E-939A-E28F7E7F05EA}" type="slidenum">
              <a:rPr lang="nl-NL" smtClean="0"/>
              <a:pPr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224061436"/>
      </p:ext>
    </p:extLst>
  </p:cSld>
  <p:clrMapOvr>
    <a:masterClrMapping/>
  </p:clrMapOvr>
</p:sldLayout>
</file>

<file path=ppt/slideLayouts/slideLayout1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635000" y="3427413"/>
            <a:ext cx="5003800" cy="2793999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10" name="Tijdelijke aanduiding voor inhoud 9"/>
          <p:cNvSpPr>
            <a:spLocks noGrp="1"/>
          </p:cNvSpPr>
          <p:nvPr>
            <p:ph sz="quarter" idx="13"/>
          </p:nvPr>
        </p:nvSpPr>
        <p:spPr>
          <a:xfrm>
            <a:off x="6554588" y="1052513"/>
            <a:ext cx="5004000" cy="5168900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3" name="Titel 2"/>
          <p:cNvSpPr>
            <a:spLocks noGrp="1"/>
          </p:cNvSpPr>
          <p:nvPr>
            <p:ph type="title"/>
          </p:nvPr>
        </p:nvSpPr>
        <p:spPr>
          <a:xfrm>
            <a:off x="635000" y="1052513"/>
            <a:ext cx="5003800" cy="948047"/>
          </a:xfrm>
        </p:spPr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17" name="Tijdelijke aanduiding voor datum 16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18" name="Tijdelijke aanduiding voor voettekst 17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19" name="Tijdelijke aanduiding voor dianummer 18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10A0A6AF-03C5-477E-939A-E28F7E7F05EA}" type="slidenum">
              <a:rPr lang="nl-NL" smtClean="0"/>
              <a:pPr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16282650"/>
      </p:ext>
    </p:extLst>
  </p:cSld>
  <p:clrMapOvr>
    <a:masterClrMapping/>
  </p:clrMapOvr>
</p:sldLayout>
</file>

<file path=ppt/slideLayouts/slideLayout1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ote tekst A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el 1"/>
          <p:cNvSpPr>
            <a:spLocks noGrp="1"/>
          </p:cNvSpPr>
          <p:nvPr>
            <p:ph type="title"/>
          </p:nvPr>
        </p:nvSpPr>
        <p:spPr>
          <a:xfrm>
            <a:off x="635000" y="1052514"/>
            <a:ext cx="10923588" cy="4024800"/>
          </a:xfrm>
        </p:spPr>
        <p:txBody>
          <a:bodyPr anchor="b" anchorCtr="0">
            <a:normAutofit/>
          </a:bodyPr>
          <a:lstStyle>
            <a:lvl1pPr algn="l">
              <a:defRPr sz="8000" b="0">
                <a:solidFill>
                  <a:schemeClr val="tx1"/>
                </a:solidFill>
              </a:defRPr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4" name="Ondertitel 2"/>
          <p:cNvSpPr>
            <a:spLocks noGrp="1"/>
          </p:cNvSpPr>
          <p:nvPr>
            <p:ph type="subTitle" idx="1"/>
          </p:nvPr>
        </p:nvSpPr>
        <p:spPr>
          <a:xfrm>
            <a:off x="635000" y="5077315"/>
            <a:ext cx="5461000" cy="1144098"/>
          </a:xfrm>
        </p:spPr>
        <p:txBody>
          <a:bodyPr lIns="162000" tIns="90000" rIns="90000">
            <a:normAutofit/>
          </a:bodyPr>
          <a:lstStyle>
            <a:lvl1pPr marL="0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</a:p>
        </p:txBody>
      </p:sp>
      <p:sp>
        <p:nvSpPr>
          <p:cNvPr id="9" name="Tijdelijke aanduiding voor datum 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nl-NL"/>
          </a:p>
        </p:txBody>
      </p:sp>
      <p:sp>
        <p:nvSpPr>
          <p:cNvPr id="10" name="Tijdelijke aanduiding voor voettekst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nl-NL"/>
          </a:p>
        </p:txBody>
      </p:sp>
      <p:sp>
        <p:nvSpPr>
          <p:cNvPr id="11" name="Tijdelijke aanduiding voor dianumm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10A0A6AF-03C5-477E-939A-E28F7E7F05EA}" type="slidenum">
              <a:rPr lang="nl-NL" smtClean="0"/>
              <a:pPr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3705358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2" orient="horz" pos="2659">
          <p15:clr>
            <a:srgbClr val="FBAE40"/>
          </p15:clr>
        </p15:guide>
      </p15:sldGuideLst>
    </p:ext>
  </p:extLst>
</p:sldLayout>
</file>

<file path=ppt/slideLayouts/slideLayout1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ote tekst B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el 1"/>
          <p:cNvSpPr>
            <a:spLocks noGrp="1"/>
          </p:cNvSpPr>
          <p:nvPr>
            <p:ph type="title"/>
          </p:nvPr>
        </p:nvSpPr>
        <p:spPr>
          <a:xfrm>
            <a:off x="635000" y="1052514"/>
            <a:ext cx="10923588" cy="4024800"/>
          </a:xfrm>
        </p:spPr>
        <p:txBody>
          <a:bodyPr anchor="b" anchorCtr="0">
            <a:normAutofit/>
          </a:bodyPr>
          <a:lstStyle>
            <a:lvl1pPr algn="l">
              <a:defRPr sz="8000" b="0">
                <a:solidFill>
                  <a:schemeClr val="tx2"/>
                </a:solidFill>
              </a:defRPr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4" name="Ondertitel 2"/>
          <p:cNvSpPr>
            <a:spLocks noGrp="1"/>
          </p:cNvSpPr>
          <p:nvPr>
            <p:ph type="subTitle" idx="1"/>
          </p:nvPr>
        </p:nvSpPr>
        <p:spPr>
          <a:xfrm>
            <a:off x="635000" y="5077314"/>
            <a:ext cx="5461000" cy="1144099"/>
          </a:xfrm>
        </p:spPr>
        <p:txBody>
          <a:bodyPr lIns="162000" tIns="90000">
            <a:normAutofit/>
          </a:bodyPr>
          <a:lstStyle>
            <a:lvl1pPr marL="0" indent="0" algn="l">
              <a:buNone/>
              <a:defRPr sz="24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</a:p>
        </p:txBody>
      </p:sp>
      <p:sp>
        <p:nvSpPr>
          <p:cNvPr id="6" name="Tijdelijke aanduiding voor datum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voettekst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8" name="Tijdelijke aanduiding voor dianumm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A0A6AF-03C5-477E-939A-E28F7E7F05EA}" type="slidenum">
              <a:rPr lang="nl-NL" smtClean="0"/>
              <a:pPr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31083719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2" orient="horz" pos="2659">
          <p15:clr>
            <a:srgbClr val="FBAE40"/>
          </p15:clr>
        </p15:guide>
      </p15:sldGuideLst>
    </p:ext>
  </p:extLst>
</p:sldLayout>
</file>

<file path=ppt/slideLayouts/slideLayout1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vlak 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hoek 6"/>
          <p:cNvSpPr/>
          <p:nvPr userDrawn="1"/>
        </p:nvSpPr>
        <p:spPr>
          <a:xfrm>
            <a:off x="6096000" y="-1588"/>
            <a:ext cx="6096000" cy="6859587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0" indent="0" algn="l">
              <a:buFont typeface="Arial" charset="0"/>
              <a:buNone/>
            </a:pPr>
            <a:endParaRPr lang="nl-NL" sz="1000">
              <a:solidFill>
                <a:schemeClr val="bg1"/>
              </a:solidFill>
            </a:endParaRPr>
          </a:p>
        </p:txBody>
      </p:sp>
      <p:sp>
        <p:nvSpPr>
          <p:cNvPr id="6" name="Titel 5"/>
          <p:cNvSpPr>
            <a:spLocks noGrp="1"/>
          </p:cNvSpPr>
          <p:nvPr>
            <p:ph type="title"/>
          </p:nvPr>
        </p:nvSpPr>
        <p:spPr>
          <a:xfrm>
            <a:off x="635000" y="2636838"/>
            <a:ext cx="5003799" cy="1584324"/>
          </a:xfrm>
        </p:spPr>
        <p:txBody>
          <a:bodyPr anchor="ctr" anchorCtr="0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sz="quarter" idx="10"/>
          </p:nvPr>
        </p:nvSpPr>
        <p:spPr>
          <a:xfrm>
            <a:off x="6554588" y="1066800"/>
            <a:ext cx="5004000" cy="5154613"/>
          </a:xfrm>
        </p:spPr>
        <p:txBody>
          <a:bodyPr anchor="ctr"/>
          <a:lstStyle>
            <a:lvl1pPr>
              <a:buClr>
                <a:schemeClr val="bg1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11" name="Tijdelijke aanduiding voor datum 10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12" name="Tijdelijke aanduiding voor voettekst 11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13" name="Tijdelijke aanduiding voor dianummer 12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10A0A6AF-03C5-477E-939A-E28F7E7F05EA}" type="slidenum">
              <a:rPr lang="nl-NL" smtClean="0"/>
              <a:pPr/>
              <a:t>‹#›</a:t>
            </a:fld>
            <a:endParaRPr lang="nl-NL"/>
          </a:p>
        </p:txBody>
      </p:sp>
      <p:pic>
        <p:nvPicPr>
          <p:cNvPr id="9" name="Afbeelding 8">
            <a:extLst>
              <a:ext uri="{FF2B5EF4-FFF2-40B4-BE49-F238E27FC236}">
                <a16:creationId xmlns:a16="http://schemas.microsoft.com/office/drawing/2014/main" id="{DD78526D-DFC9-DE41-9104-473DA714E6B5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4934" t="19074" r="44934"/>
          <a:stretch/>
        </p:blipFill>
        <p:spPr>
          <a:xfrm>
            <a:off x="5638800" y="1075"/>
            <a:ext cx="914400" cy="10080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115928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61">
          <p15:clr>
            <a:srgbClr val="FBAE40"/>
          </p15:clr>
        </p15:guide>
        <p15:guide id="2" orient="horz" pos="2659">
          <p15:clr>
            <a:srgbClr val="FBAE40"/>
          </p15:clr>
        </p15:guide>
        <p15:guide id="3" pos="5609">
          <p15:clr>
            <a:srgbClr val="FBAE40"/>
          </p15:clr>
        </p15:guide>
        <p15:guide id="4" pos="5904">
          <p15:clr>
            <a:srgbClr val="FBAE40"/>
          </p15:clr>
        </p15:guide>
      </p15:sldGuideLst>
    </p:ext>
  </p:extLst>
</p:sldLayout>
</file>

<file path=ppt/slideLayouts/slideLayout1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vlak 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hoek 6"/>
          <p:cNvSpPr/>
          <p:nvPr userDrawn="1"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6" name="Titel 5"/>
          <p:cNvSpPr>
            <a:spLocks noGrp="1"/>
          </p:cNvSpPr>
          <p:nvPr>
            <p:ph type="title"/>
          </p:nvPr>
        </p:nvSpPr>
        <p:spPr>
          <a:xfrm>
            <a:off x="634999" y="2636839"/>
            <a:ext cx="5004000" cy="1584324"/>
          </a:xfrm>
        </p:spPr>
        <p:txBody>
          <a:bodyPr anchor="ctr" anchorCtr="0"/>
          <a:lstStyle>
            <a:lvl1pPr>
              <a:defRPr sz="4000">
                <a:solidFill>
                  <a:schemeClr val="bg1"/>
                </a:solidFill>
              </a:defRPr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quarter" idx="10"/>
          </p:nvPr>
        </p:nvSpPr>
        <p:spPr>
          <a:xfrm>
            <a:off x="6553199" y="1052513"/>
            <a:ext cx="5004000" cy="5168900"/>
          </a:xfrm>
        </p:spPr>
        <p:txBody>
          <a:bodyPr anchor="ctr" anchorCtr="0"/>
          <a:lstStyle/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13" name="Tijdelijke aanduiding voor datum 12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14" name="Tijdelijke aanduiding voor voettekst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15" name="Tijdelijke aanduiding voor dianummer 14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10A0A6AF-03C5-477E-939A-E28F7E7F05EA}" type="slidenum">
              <a:rPr lang="nl-NL" smtClean="0"/>
              <a:pPr/>
              <a:t>‹#›</a:t>
            </a:fld>
            <a:endParaRPr lang="nl-NL"/>
          </a:p>
        </p:txBody>
      </p:sp>
      <p:pic>
        <p:nvPicPr>
          <p:cNvPr id="9" name="Afbeelding 8">
            <a:extLst>
              <a:ext uri="{FF2B5EF4-FFF2-40B4-BE49-F238E27FC236}">
                <a16:creationId xmlns:a16="http://schemas.microsoft.com/office/drawing/2014/main" id="{EBF1060D-B757-D940-A088-128DC25EC54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4934" t="19074" r="44934"/>
          <a:stretch/>
        </p:blipFill>
        <p:spPr>
          <a:xfrm>
            <a:off x="5638800" y="1075"/>
            <a:ext cx="914400" cy="10080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992834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61">
          <p15:clr>
            <a:srgbClr val="FBAE40"/>
          </p15:clr>
        </p15:guide>
        <p15:guide id="2" orient="horz" pos="2659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jdelijke aanduiding voor datum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12" name="Tijdelijke aanduiding voor voettekst 1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13" name="Tijdelijke aanduiding voor dianumm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A0A6AF-03C5-477E-939A-E28F7E7F05EA}" type="slidenum">
              <a:rPr lang="nl-NL" smtClean="0"/>
              <a:pPr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085914"/>
      </p:ext>
    </p:extLst>
  </p:cSld>
  <p:clrMapOvr>
    <a:masterClrMapping/>
  </p:clrMapOvr>
</p:sldLayout>
</file>

<file path=ppt/slideLayouts/slideLayout1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635000" y="3427413"/>
            <a:ext cx="5003800" cy="27940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9" name="Titel 8"/>
          <p:cNvSpPr>
            <a:spLocks noGrp="1"/>
          </p:cNvSpPr>
          <p:nvPr>
            <p:ph type="title"/>
          </p:nvPr>
        </p:nvSpPr>
        <p:spPr>
          <a:xfrm>
            <a:off x="635000" y="1052513"/>
            <a:ext cx="5003800" cy="948047"/>
          </a:xfrm>
        </p:spPr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11" name="Tijdelijke aanduiding voor datum 10"/>
          <p:cNvSpPr>
            <a:spLocks noGrp="1"/>
          </p:cNvSpPr>
          <p:nvPr>
            <p:ph type="dt" sz="half" idx="25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12" name="Tijdelijke aanduiding voor voettekst 11"/>
          <p:cNvSpPr>
            <a:spLocks noGrp="1"/>
          </p:cNvSpPr>
          <p:nvPr>
            <p:ph type="ftr" sz="quarter" idx="26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13" name="Tijdelijke aanduiding voor dianummer 12"/>
          <p:cNvSpPr>
            <a:spLocks noGrp="1"/>
          </p:cNvSpPr>
          <p:nvPr>
            <p:ph type="sldNum" sz="quarter" idx="27"/>
          </p:nvPr>
        </p:nvSpPr>
        <p:spPr/>
        <p:txBody>
          <a:bodyPr/>
          <a:lstStyle/>
          <a:p>
            <a:fld id="{10A0A6AF-03C5-477E-939A-E28F7E7F05EA}" type="slidenum">
              <a:rPr lang="nl-NL" smtClean="0"/>
              <a:pPr/>
              <a:t>‹#›</a:t>
            </a:fld>
            <a:endParaRPr lang="nl-NL"/>
          </a:p>
        </p:txBody>
      </p:sp>
      <p:sp>
        <p:nvSpPr>
          <p:cNvPr id="10" name="Tijdelijke aanduiding voor afbeelding 16">
            <a:extLst>
              <a:ext uri="{FF2B5EF4-FFF2-40B4-BE49-F238E27FC236}">
                <a16:creationId xmlns:a16="http://schemas.microsoft.com/office/drawing/2014/main" id="{BBCE35AD-A624-6445-84E4-C0AC03B155AD}"/>
              </a:ext>
            </a:extLst>
          </p:cNvPr>
          <p:cNvSpPr>
            <a:spLocks noGrp="1"/>
          </p:cNvSpPr>
          <p:nvPr>
            <p:ph type="pic" sz="quarter" idx="24"/>
          </p:nvPr>
        </p:nvSpPr>
        <p:spPr>
          <a:xfrm>
            <a:off x="6096000" y="-2381"/>
            <a:ext cx="6096000" cy="6860381"/>
          </a:xfrm>
          <a:custGeom>
            <a:avLst/>
            <a:gdLst>
              <a:gd name="connsiteX0" fmla="*/ 235800 w 6096000"/>
              <a:gd name="connsiteY0" fmla="*/ 0 h 6860381"/>
              <a:gd name="connsiteX1" fmla="*/ 6096000 w 6096000"/>
              <a:gd name="connsiteY1" fmla="*/ 0 h 6860381"/>
              <a:gd name="connsiteX2" fmla="*/ 6096000 w 6096000"/>
              <a:gd name="connsiteY2" fmla="*/ 6860381 h 6860381"/>
              <a:gd name="connsiteX3" fmla="*/ 0 w 6096000"/>
              <a:gd name="connsiteY3" fmla="*/ 6860381 h 6860381"/>
              <a:gd name="connsiteX4" fmla="*/ 0 w 6096000"/>
              <a:gd name="connsiteY4" fmla="*/ 711581 h 6860381"/>
              <a:gd name="connsiteX5" fmla="*/ 235800 w 6096000"/>
              <a:gd name="connsiteY5" fmla="*/ 711581 h 6860381"/>
              <a:gd name="connsiteX6" fmla="*/ 235800 w 6096000"/>
              <a:gd name="connsiteY6" fmla="*/ 2381 h 68603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096000" h="6860381">
                <a:moveTo>
                  <a:pt x="235800" y="0"/>
                </a:moveTo>
                <a:lnTo>
                  <a:pt x="6096000" y="0"/>
                </a:lnTo>
                <a:lnTo>
                  <a:pt x="6096000" y="6860381"/>
                </a:lnTo>
                <a:lnTo>
                  <a:pt x="0" y="6860381"/>
                </a:lnTo>
                <a:lnTo>
                  <a:pt x="0" y="711581"/>
                </a:lnTo>
                <a:lnTo>
                  <a:pt x="235800" y="711581"/>
                </a:lnTo>
                <a:lnTo>
                  <a:pt x="235800" y="2381"/>
                </a:lnTo>
                <a:close/>
              </a:path>
            </a:pathLst>
          </a:custGeom>
          <a:noFill/>
        </p:spPr>
        <p:txBody>
          <a:bodyPr vert="horz" wrap="square" lIns="612000" tIns="45720" rIns="91440" bIns="45720" rtlCol="0" anchor="ctr" anchorCtr="0">
            <a:noAutofit/>
          </a:bodyPr>
          <a:lstStyle>
            <a:lvl1pPr>
              <a:defRPr lang="nl-NL" dirty="0"/>
            </a:lvl1pPr>
          </a:lstStyle>
          <a:p>
            <a:pPr lvl="0"/>
            <a:r>
              <a:rPr lang="nl-NL"/>
              <a:t>Klik op het pictogram als u een afbeelding wilt toevoegen</a:t>
            </a:r>
          </a:p>
        </p:txBody>
      </p:sp>
    </p:spTree>
    <p:extLst>
      <p:ext uri="{BB962C8B-B14F-4D97-AF65-F5344CB8AC3E}">
        <p14:creationId xmlns:p14="http://schemas.microsoft.com/office/powerpoint/2010/main" val="3161217742"/>
      </p:ext>
    </p:extLst>
  </p:cSld>
  <p:clrMapOvr>
    <a:masterClrMapping/>
  </p:clrMapOvr>
</p:sldLayout>
</file>

<file path=ppt/slideLayouts/slideLayout1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fbeelding verticaal kleu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hoek 6"/>
          <p:cNvSpPr/>
          <p:nvPr userDrawn="1"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0" name="Tijdelijke aanduiding voor tekst 9"/>
          <p:cNvSpPr>
            <a:spLocks noGrp="1"/>
          </p:cNvSpPr>
          <p:nvPr>
            <p:ph type="body" sz="quarter" idx="15"/>
          </p:nvPr>
        </p:nvSpPr>
        <p:spPr>
          <a:xfrm>
            <a:off x="635000" y="2289600"/>
            <a:ext cx="5005388" cy="3935413"/>
          </a:xfrm>
        </p:spPr>
        <p:txBody>
          <a:bodyPr/>
          <a:lstStyle>
            <a:lvl1pPr>
              <a:buClr>
                <a:schemeClr val="bg1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34206" y="1051200"/>
            <a:ext cx="5004594" cy="948047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20" name="Tijdelijke aanduiding voor datum 19"/>
          <p:cNvSpPr>
            <a:spLocks noGrp="1"/>
          </p:cNvSpPr>
          <p:nvPr>
            <p:ph type="dt" sz="half" idx="25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21" name="Tijdelijke aanduiding voor voettekst 20"/>
          <p:cNvSpPr>
            <a:spLocks noGrp="1"/>
          </p:cNvSpPr>
          <p:nvPr>
            <p:ph type="ftr" sz="quarter" idx="26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22" name="Tijdelijke aanduiding voor dianummer 21"/>
          <p:cNvSpPr>
            <a:spLocks noGrp="1"/>
          </p:cNvSpPr>
          <p:nvPr>
            <p:ph type="sldNum" sz="quarter" idx="27"/>
          </p:nvPr>
        </p:nvSpPr>
        <p:spPr/>
        <p:txBody>
          <a:bodyPr/>
          <a:lstStyle/>
          <a:p>
            <a:fld id="{10A0A6AF-03C5-477E-939A-E28F7E7F05EA}" type="slidenum">
              <a:rPr lang="nl-NL" smtClean="0"/>
              <a:pPr/>
              <a:t>‹#›</a:t>
            </a:fld>
            <a:endParaRPr lang="nl-NL"/>
          </a:p>
        </p:txBody>
      </p:sp>
      <p:sp>
        <p:nvSpPr>
          <p:cNvPr id="13" name="Tijdelijke aanduiding voor afbeelding 16">
            <a:extLst>
              <a:ext uri="{FF2B5EF4-FFF2-40B4-BE49-F238E27FC236}">
                <a16:creationId xmlns:a16="http://schemas.microsoft.com/office/drawing/2014/main" id="{BBCE35AD-A624-6445-84E4-C0AC03B155AD}"/>
              </a:ext>
            </a:extLst>
          </p:cNvPr>
          <p:cNvSpPr>
            <a:spLocks noGrp="1"/>
          </p:cNvSpPr>
          <p:nvPr>
            <p:ph type="pic" sz="quarter" idx="24"/>
          </p:nvPr>
        </p:nvSpPr>
        <p:spPr>
          <a:xfrm>
            <a:off x="6096000" y="-2381"/>
            <a:ext cx="6096000" cy="6860381"/>
          </a:xfrm>
          <a:custGeom>
            <a:avLst/>
            <a:gdLst>
              <a:gd name="connsiteX0" fmla="*/ 235800 w 6096000"/>
              <a:gd name="connsiteY0" fmla="*/ 0 h 6860381"/>
              <a:gd name="connsiteX1" fmla="*/ 6096000 w 6096000"/>
              <a:gd name="connsiteY1" fmla="*/ 0 h 6860381"/>
              <a:gd name="connsiteX2" fmla="*/ 6096000 w 6096000"/>
              <a:gd name="connsiteY2" fmla="*/ 6860381 h 6860381"/>
              <a:gd name="connsiteX3" fmla="*/ 0 w 6096000"/>
              <a:gd name="connsiteY3" fmla="*/ 6860381 h 6860381"/>
              <a:gd name="connsiteX4" fmla="*/ 0 w 6096000"/>
              <a:gd name="connsiteY4" fmla="*/ 711581 h 6860381"/>
              <a:gd name="connsiteX5" fmla="*/ 235800 w 6096000"/>
              <a:gd name="connsiteY5" fmla="*/ 711581 h 6860381"/>
              <a:gd name="connsiteX6" fmla="*/ 235800 w 6096000"/>
              <a:gd name="connsiteY6" fmla="*/ 2381 h 68603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096000" h="6860381">
                <a:moveTo>
                  <a:pt x="235800" y="0"/>
                </a:moveTo>
                <a:lnTo>
                  <a:pt x="6096000" y="0"/>
                </a:lnTo>
                <a:lnTo>
                  <a:pt x="6096000" y="6860381"/>
                </a:lnTo>
                <a:lnTo>
                  <a:pt x="0" y="6860381"/>
                </a:lnTo>
                <a:lnTo>
                  <a:pt x="0" y="711581"/>
                </a:lnTo>
                <a:lnTo>
                  <a:pt x="235800" y="711581"/>
                </a:lnTo>
                <a:lnTo>
                  <a:pt x="235800" y="2381"/>
                </a:lnTo>
                <a:close/>
              </a:path>
            </a:pathLst>
          </a:custGeom>
          <a:noFill/>
        </p:spPr>
        <p:txBody>
          <a:bodyPr vert="horz" wrap="square" lIns="612000" tIns="45720" rIns="91440" bIns="45720" rtlCol="0" anchor="ctr" anchorCtr="0">
            <a:noAutofit/>
          </a:bodyPr>
          <a:lstStyle>
            <a:lvl1pPr>
              <a:defRPr lang="nl-NL" dirty="0"/>
            </a:lvl1pPr>
          </a:lstStyle>
          <a:p>
            <a:pPr lvl="0"/>
            <a:r>
              <a:rPr lang="nl-NL"/>
              <a:t>Klik op het pictogram als u een afbeelding wilt toevoegen</a:t>
            </a:r>
          </a:p>
        </p:txBody>
      </p:sp>
      <p:pic>
        <p:nvPicPr>
          <p:cNvPr id="11" name="Afbeelding 10">
            <a:extLst>
              <a:ext uri="{FF2B5EF4-FFF2-40B4-BE49-F238E27FC236}">
                <a16:creationId xmlns:a16="http://schemas.microsoft.com/office/drawing/2014/main" id="{0ECCFF30-6A2B-8340-BFB3-23EFBCEB8FA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4934" t="19074" r="44934"/>
          <a:stretch/>
        </p:blipFill>
        <p:spPr>
          <a:xfrm>
            <a:off x="5638800" y="1075"/>
            <a:ext cx="914400" cy="10080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66232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61">
          <p15:clr>
            <a:srgbClr val="FBAE40"/>
          </p15:clr>
        </p15:guide>
        <p15:guide id="2" orient="horz" pos="2659">
          <p15:clr>
            <a:srgbClr val="FBAE40"/>
          </p15:clr>
        </p15:guide>
      </p15:sldGuideLst>
    </p:ext>
  </p:extLst>
</p:sldLayout>
</file>

<file path=ppt/slideLayouts/slideLayout1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fbeelding verticaal w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jdelijke aanduiding voor tekst 10"/>
          <p:cNvSpPr>
            <a:spLocks noGrp="1"/>
          </p:cNvSpPr>
          <p:nvPr>
            <p:ph type="body" sz="quarter" idx="16"/>
          </p:nvPr>
        </p:nvSpPr>
        <p:spPr>
          <a:xfrm>
            <a:off x="635000" y="2289600"/>
            <a:ext cx="5003800" cy="3931813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35000" y="1051200"/>
            <a:ext cx="5003800" cy="948047"/>
          </a:xfrm>
        </p:spPr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6" name="Tijdelijke aanduiding voor datum 5"/>
          <p:cNvSpPr>
            <a:spLocks noGrp="1"/>
          </p:cNvSpPr>
          <p:nvPr>
            <p:ph type="dt" sz="half" idx="25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12" name="Tijdelijke aanduiding voor voettekst 11"/>
          <p:cNvSpPr>
            <a:spLocks noGrp="1"/>
          </p:cNvSpPr>
          <p:nvPr>
            <p:ph type="ftr" sz="quarter" idx="26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13" name="Tijdelijke aanduiding voor dianummer 12"/>
          <p:cNvSpPr>
            <a:spLocks noGrp="1"/>
          </p:cNvSpPr>
          <p:nvPr>
            <p:ph type="sldNum" sz="quarter" idx="27"/>
          </p:nvPr>
        </p:nvSpPr>
        <p:spPr/>
        <p:txBody>
          <a:bodyPr/>
          <a:lstStyle/>
          <a:p>
            <a:fld id="{10A0A6AF-03C5-477E-939A-E28F7E7F05EA}" type="slidenum">
              <a:rPr lang="nl-NL" smtClean="0"/>
              <a:pPr/>
              <a:t>‹#›</a:t>
            </a:fld>
            <a:endParaRPr lang="nl-NL"/>
          </a:p>
        </p:txBody>
      </p:sp>
      <p:sp>
        <p:nvSpPr>
          <p:cNvPr id="8" name="Tijdelijke aanduiding voor afbeelding 16">
            <a:extLst>
              <a:ext uri="{FF2B5EF4-FFF2-40B4-BE49-F238E27FC236}">
                <a16:creationId xmlns:a16="http://schemas.microsoft.com/office/drawing/2014/main" id="{BBCE35AD-A624-6445-84E4-C0AC03B155AD}"/>
              </a:ext>
            </a:extLst>
          </p:cNvPr>
          <p:cNvSpPr>
            <a:spLocks noGrp="1"/>
          </p:cNvSpPr>
          <p:nvPr>
            <p:ph type="pic" sz="quarter" idx="24"/>
          </p:nvPr>
        </p:nvSpPr>
        <p:spPr>
          <a:xfrm>
            <a:off x="6096000" y="-2381"/>
            <a:ext cx="6096000" cy="6860381"/>
          </a:xfrm>
          <a:custGeom>
            <a:avLst/>
            <a:gdLst>
              <a:gd name="connsiteX0" fmla="*/ 235800 w 6096000"/>
              <a:gd name="connsiteY0" fmla="*/ 0 h 6860381"/>
              <a:gd name="connsiteX1" fmla="*/ 6096000 w 6096000"/>
              <a:gd name="connsiteY1" fmla="*/ 0 h 6860381"/>
              <a:gd name="connsiteX2" fmla="*/ 6096000 w 6096000"/>
              <a:gd name="connsiteY2" fmla="*/ 6860381 h 6860381"/>
              <a:gd name="connsiteX3" fmla="*/ 0 w 6096000"/>
              <a:gd name="connsiteY3" fmla="*/ 6860381 h 6860381"/>
              <a:gd name="connsiteX4" fmla="*/ 0 w 6096000"/>
              <a:gd name="connsiteY4" fmla="*/ 711581 h 6860381"/>
              <a:gd name="connsiteX5" fmla="*/ 235800 w 6096000"/>
              <a:gd name="connsiteY5" fmla="*/ 711581 h 6860381"/>
              <a:gd name="connsiteX6" fmla="*/ 235800 w 6096000"/>
              <a:gd name="connsiteY6" fmla="*/ 2381 h 68603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096000" h="6860381">
                <a:moveTo>
                  <a:pt x="235800" y="0"/>
                </a:moveTo>
                <a:lnTo>
                  <a:pt x="6096000" y="0"/>
                </a:lnTo>
                <a:lnTo>
                  <a:pt x="6096000" y="6860381"/>
                </a:lnTo>
                <a:lnTo>
                  <a:pt x="0" y="6860381"/>
                </a:lnTo>
                <a:lnTo>
                  <a:pt x="0" y="711581"/>
                </a:lnTo>
                <a:lnTo>
                  <a:pt x="235800" y="711581"/>
                </a:lnTo>
                <a:lnTo>
                  <a:pt x="235800" y="2381"/>
                </a:lnTo>
                <a:close/>
              </a:path>
            </a:pathLst>
          </a:custGeom>
          <a:noFill/>
        </p:spPr>
        <p:txBody>
          <a:bodyPr vert="horz" wrap="square" lIns="612000" tIns="45720" rIns="91440" bIns="45720" rtlCol="0" anchor="ctr" anchorCtr="0">
            <a:noAutofit/>
          </a:bodyPr>
          <a:lstStyle>
            <a:lvl1pPr>
              <a:defRPr lang="nl-NL" dirty="0"/>
            </a:lvl1pPr>
          </a:lstStyle>
          <a:p>
            <a:pPr lvl="0"/>
            <a:r>
              <a:rPr lang="nl-NL"/>
              <a:t>Klik op het pictogram als u een afbeelding wilt toevoegen</a:t>
            </a:r>
          </a:p>
        </p:txBody>
      </p:sp>
    </p:spTree>
    <p:extLst>
      <p:ext uri="{BB962C8B-B14F-4D97-AF65-F5344CB8AC3E}">
        <p14:creationId xmlns:p14="http://schemas.microsoft.com/office/powerpoint/2010/main" val="349974958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977">
          <p15:clr>
            <a:srgbClr val="FBAE40"/>
          </p15:clr>
        </p15:guide>
      </p15:sldGuideLst>
    </p:ext>
  </p:extLst>
</p:sldLayout>
</file>

<file path=ppt/slideLayouts/slideLayout1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 horizontaal 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hthoek 5"/>
          <p:cNvSpPr/>
          <p:nvPr userDrawn="1"/>
        </p:nvSpPr>
        <p:spPr>
          <a:xfrm>
            <a:off x="0" y="-1"/>
            <a:ext cx="12192000" cy="3427413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35000" y="1052513"/>
            <a:ext cx="10923588" cy="2374900"/>
          </a:xfrm>
        </p:spPr>
        <p:txBody>
          <a:bodyPr anchor="ctr" anchorCtr="0">
            <a:normAutofit/>
          </a:bodyPr>
          <a:lstStyle>
            <a:lvl1pPr>
              <a:defRPr sz="4800">
                <a:solidFill>
                  <a:schemeClr val="bg1"/>
                </a:solidFill>
              </a:defRPr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14" name="Tijdelijke aanduiding voor tekst 13"/>
          <p:cNvSpPr>
            <a:spLocks noGrp="1"/>
          </p:cNvSpPr>
          <p:nvPr>
            <p:ph type="body" sz="quarter" idx="13"/>
          </p:nvPr>
        </p:nvSpPr>
        <p:spPr>
          <a:xfrm>
            <a:off x="635000" y="3749487"/>
            <a:ext cx="10923588" cy="2471925"/>
          </a:xfrm>
        </p:spPr>
        <p:txBody>
          <a:bodyPr numCol="2" spcCol="468000"/>
          <a:lstStyle/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8" name="Tijdelijke aanduiding voor datum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10" name="Tijdelijke aanduiding voor voettekst 9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11" name="Tijdelijke aanduiding voor dianummer 10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10A0A6AF-03C5-477E-939A-E28F7E7F05EA}" type="slidenum">
              <a:rPr lang="nl-NL" smtClean="0"/>
              <a:pPr/>
              <a:t>‹#›</a:t>
            </a:fld>
            <a:endParaRPr lang="nl-NL"/>
          </a:p>
        </p:txBody>
      </p:sp>
      <p:pic>
        <p:nvPicPr>
          <p:cNvPr id="12" name="Afbeelding 11">
            <a:extLst>
              <a:ext uri="{FF2B5EF4-FFF2-40B4-BE49-F238E27FC236}">
                <a16:creationId xmlns:a16="http://schemas.microsoft.com/office/drawing/2014/main" id="{33CA3BAE-EB1B-D744-9637-89524A9895FD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4934" t="19074" r="44934"/>
          <a:stretch/>
        </p:blipFill>
        <p:spPr>
          <a:xfrm>
            <a:off x="5638800" y="1075"/>
            <a:ext cx="914400" cy="10080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365700"/>
      </p:ext>
    </p:extLst>
  </p:cSld>
  <p:clrMapOvr>
    <a:masterClrMapping/>
  </p:clrMapOvr>
</p:sldLayout>
</file>

<file path=ppt/slideLayouts/slideLayout1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 horizontaal 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hthoek 5"/>
          <p:cNvSpPr/>
          <p:nvPr userDrawn="1"/>
        </p:nvSpPr>
        <p:spPr>
          <a:xfrm>
            <a:off x="0" y="3430587"/>
            <a:ext cx="12192000" cy="3427413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35000" y="1052513"/>
            <a:ext cx="10923588" cy="2374900"/>
          </a:xfrm>
        </p:spPr>
        <p:txBody>
          <a:bodyPr anchor="ctr" anchorCtr="0">
            <a:normAutofit/>
          </a:bodyPr>
          <a:lstStyle>
            <a:lvl1pPr>
              <a:defRPr sz="4800">
                <a:solidFill>
                  <a:schemeClr val="tx2"/>
                </a:solidFill>
              </a:defRPr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14" name="Tijdelijke aanduiding voor tekst 13"/>
          <p:cNvSpPr>
            <a:spLocks noGrp="1"/>
          </p:cNvSpPr>
          <p:nvPr>
            <p:ph type="body" sz="quarter" idx="13"/>
          </p:nvPr>
        </p:nvSpPr>
        <p:spPr>
          <a:xfrm>
            <a:off x="635000" y="3749487"/>
            <a:ext cx="10923588" cy="2471925"/>
          </a:xfrm>
        </p:spPr>
        <p:txBody>
          <a:bodyPr numCol="2" spcCol="468000"/>
          <a:lstStyle>
            <a:lvl1pPr>
              <a:buClr>
                <a:schemeClr val="bg1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8" name="Tijdelijke aanduiding voor datum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10" name="Tijdelijke aanduiding voor voettekst 9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11" name="Tijdelijke aanduiding voor dianummer 10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10A0A6AF-03C5-477E-939A-E28F7E7F05EA}" type="slidenum">
              <a:rPr lang="nl-NL" smtClean="0"/>
              <a:pPr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51712147"/>
      </p:ext>
    </p:extLst>
  </p:cSld>
  <p:clrMapOvr>
    <a:masterClrMapping/>
  </p:clrMapOvr>
</p:sldLayout>
</file>

<file path=ppt/slideLayouts/slideLayout1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fbeelding horizontaal kleu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jdelijke aanduiding voor afbeelding 11"/>
          <p:cNvSpPr>
            <a:spLocks noGrp="1"/>
          </p:cNvSpPr>
          <p:nvPr>
            <p:ph type="pic" sz="quarter" idx="14"/>
          </p:nvPr>
        </p:nvSpPr>
        <p:spPr>
          <a:xfrm>
            <a:off x="0" y="0"/>
            <a:ext cx="12192000" cy="3427413"/>
          </a:xfrm>
          <a:custGeom>
            <a:avLst/>
            <a:gdLst>
              <a:gd name="connsiteX0" fmla="*/ 0 w 12192000"/>
              <a:gd name="connsiteY0" fmla="*/ 0 h 3427413"/>
              <a:gd name="connsiteX1" fmla="*/ 5862638 w 12192000"/>
              <a:gd name="connsiteY1" fmla="*/ 0 h 3427413"/>
              <a:gd name="connsiteX2" fmla="*/ 5862638 w 12192000"/>
              <a:gd name="connsiteY2" fmla="*/ 709613 h 3427413"/>
              <a:gd name="connsiteX3" fmla="*/ 6329363 w 12192000"/>
              <a:gd name="connsiteY3" fmla="*/ 709613 h 3427413"/>
              <a:gd name="connsiteX4" fmla="*/ 6329363 w 12192000"/>
              <a:gd name="connsiteY4" fmla="*/ 0 h 3427413"/>
              <a:gd name="connsiteX5" fmla="*/ 12192000 w 12192000"/>
              <a:gd name="connsiteY5" fmla="*/ 0 h 3427413"/>
              <a:gd name="connsiteX6" fmla="*/ 12192000 w 12192000"/>
              <a:gd name="connsiteY6" fmla="*/ 3427413 h 3427413"/>
              <a:gd name="connsiteX7" fmla="*/ 0 w 12192000"/>
              <a:gd name="connsiteY7" fmla="*/ 3427413 h 34274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92000" h="3427413">
                <a:moveTo>
                  <a:pt x="0" y="0"/>
                </a:moveTo>
                <a:lnTo>
                  <a:pt x="5862638" y="0"/>
                </a:lnTo>
                <a:lnTo>
                  <a:pt x="5862638" y="709613"/>
                </a:lnTo>
                <a:lnTo>
                  <a:pt x="6329363" y="709613"/>
                </a:lnTo>
                <a:lnTo>
                  <a:pt x="6329363" y="0"/>
                </a:lnTo>
                <a:lnTo>
                  <a:pt x="12192000" y="0"/>
                </a:lnTo>
                <a:lnTo>
                  <a:pt x="12192000" y="3427413"/>
                </a:lnTo>
                <a:lnTo>
                  <a:pt x="0" y="3427413"/>
                </a:lnTo>
                <a:close/>
              </a:path>
            </a:pathLst>
          </a:custGeom>
          <a:noFill/>
        </p:spPr>
        <p:txBody>
          <a:bodyPr vert="horz" wrap="square" lIns="612000" tIns="45720" rIns="91440" bIns="45720" rtlCol="0" anchor="ctr" anchorCtr="0">
            <a:noAutofit/>
          </a:bodyPr>
          <a:lstStyle>
            <a:lvl1pPr>
              <a:defRPr lang="nl-NL" dirty="0"/>
            </a:lvl1pPr>
          </a:lstStyle>
          <a:p>
            <a:pPr lvl="0"/>
            <a:r>
              <a:rPr lang="nl-NL"/>
              <a:t>Klik op het pictogram als u een afbeelding wilt toevoegen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34205" y="3888000"/>
            <a:ext cx="5004595" cy="2333413"/>
          </a:xfrm>
        </p:spPr>
        <p:txBody>
          <a:bodyPr anchor="t" anchorCtr="0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6" name="Tijdelijke aanduiding voor tekst 13"/>
          <p:cNvSpPr>
            <a:spLocks noGrp="1"/>
          </p:cNvSpPr>
          <p:nvPr>
            <p:ph type="body" sz="quarter" idx="13"/>
          </p:nvPr>
        </p:nvSpPr>
        <p:spPr>
          <a:xfrm>
            <a:off x="6554588" y="3888000"/>
            <a:ext cx="5004000" cy="2333413"/>
          </a:xfrm>
        </p:spPr>
        <p:txBody>
          <a:bodyPr tIns="50400" numCol="1" spcCol="468000" anchor="t" anchorCtr="0"/>
          <a:lstStyle/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10" name="Tijdelijke aanduiding voor datum 9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nl-NL"/>
          </a:p>
        </p:txBody>
      </p:sp>
      <p:sp>
        <p:nvSpPr>
          <p:cNvPr id="11" name="Tijdelijke aanduiding voor voettekst 10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nl-NL"/>
          </a:p>
        </p:txBody>
      </p:sp>
      <p:sp>
        <p:nvSpPr>
          <p:cNvPr id="13" name="Tijdelijke aanduiding voor dianummer 12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10A0A6AF-03C5-477E-939A-E28F7E7F05EA}" type="slidenum">
              <a:rPr lang="nl-NL" smtClean="0"/>
              <a:pPr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8098393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fbeelding horizontaal w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jdelijke aanduiding voor afbeelding 11"/>
          <p:cNvSpPr>
            <a:spLocks noGrp="1"/>
          </p:cNvSpPr>
          <p:nvPr>
            <p:ph type="pic" sz="quarter" idx="14"/>
          </p:nvPr>
        </p:nvSpPr>
        <p:spPr>
          <a:xfrm>
            <a:off x="0" y="0"/>
            <a:ext cx="12192000" cy="3427413"/>
          </a:xfrm>
          <a:custGeom>
            <a:avLst/>
            <a:gdLst>
              <a:gd name="connsiteX0" fmla="*/ 0 w 12192000"/>
              <a:gd name="connsiteY0" fmla="*/ 0 h 3427413"/>
              <a:gd name="connsiteX1" fmla="*/ 5862638 w 12192000"/>
              <a:gd name="connsiteY1" fmla="*/ 0 h 3427413"/>
              <a:gd name="connsiteX2" fmla="*/ 5862638 w 12192000"/>
              <a:gd name="connsiteY2" fmla="*/ 709613 h 3427413"/>
              <a:gd name="connsiteX3" fmla="*/ 6329363 w 12192000"/>
              <a:gd name="connsiteY3" fmla="*/ 709613 h 3427413"/>
              <a:gd name="connsiteX4" fmla="*/ 6329363 w 12192000"/>
              <a:gd name="connsiteY4" fmla="*/ 0 h 3427413"/>
              <a:gd name="connsiteX5" fmla="*/ 12192000 w 12192000"/>
              <a:gd name="connsiteY5" fmla="*/ 0 h 3427413"/>
              <a:gd name="connsiteX6" fmla="*/ 12192000 w 12192000"/>
              <a:gd name="connsiteY6" fmla="*/ 3427413 h 3427413"/>
              <a:gd name="connsiteX7" fmla="*/ 0 w 12192000"/>
              <a:gd name="connsiteY7" fmla="*/ 3427413 h 34274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92000" h="3427413">
                <a:moveTo>
                  <a:pt x="0" y="0"/>
                </a:moveTo>
                <a:lnTo>
                  <a:pt x="5862638" y="0"/>
                </a:lnTo>
                <a:lnTo>
                  <a:pt x="5862638" y="709613"/>
                </a:lnTo>
                <a:lnTo>
                  <a:pt x="6329363" y="709613"/>
                </a:lnTo>
                <a:lnTo>
                  <a:pt x="6329363" y="0"/>
                </a:lnTo>
                <a:lnTo>
                  <a:pt x="12192000" y="0"/>
                </a:lnTo>
                <a:lnTo>
                  <a:pt x="12192000" y="3427413"/>
                </a:lnTo>
                <a:lnTo>
                  <a:pt x="0" y="3427413"/>
                </a:lnTo>
                <a:close/>
              </a:path>
            </a:pathLst>
          </a:custGeom>
          <a:noFill/>
        </p:spPr>
        <p:txBody>
          <a:bodyPr vert="horz" wrap="square" lIns="612000" tIns="45720" rIns="91440" bIns="45720" rtlCol="0" anchor="ctr" anchorCtr="0">
            <a:noAutofit/>
          </a:bodyPr>
          <a:lstStyle>
            <a:lvl1pPr>
              <a:defRPr lang="nl-NL" dirty="0"/>
            </a:lvl1pPr>
          </a:lstStyle>
          <a:p>
            <a:pPr lvl="0"/>
            <a:r>
              <a:rPr lang="nl-NL"/>
              <a:t>Klik op het pictogram als u een afbeelding wilt toevoegen</a:t>
            </a:r>
          </a:p>
        </p:txBody>
      </p:sp>
      <p:sp>
        <p:nvSpPr>
          <p:cNvPr id="14" name="Tijdelijke aanduiding voor tekst 13"/>
          <p:cNvSpPr>
            <a:spLocks noGrp="1"/>
          </p:cNvSpPr>
          <p:nvPr>
            <p:ph type="body" sz="quarter" idx="13"/>
          </p:nvPr>
        </p:nvSpPr>
        <p:spPr>
          <a:xfrm>
            <a:off x="6553199" y="3888000"/>
            <a:ext cx="5004000" cy="2333413"/>
          </a:xfrm>
        </p:spPr>
        <p:txBody>
          <a:bodyPr tIns="50400" numCol="1" spcCol="468000" anchor="t" anchorCtr="0"/>
          <a:lstStyle/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34206" y="3888000"/>
            <a:ext cx="5004594" cy="2333413"/>
          </a:xfrm>
        </p:spPr>
        <p:txBody>
          <a:bodyPr anchor="t" anchorCtr="0"/>
          <a:lstStyle/>
          <a:p>
            <a:r>
              <a:rPr lang="nl-NL"/>
              <a:t>Klik om stijl te bewerken</a:t>
            </a:r>
          </a:p>
        </p:txBody>
      </p:sp>
      <p:sp>
        <p:nvSpPr>
          <p:cNvPr id="9" name="Tijdelijke aanduiding voor datum 8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10" name="Tijdelijke aanduiding voor voettekst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11" name="Tijdelijke aanduiding voor dianummer 10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10A0A6AF-03C5-477E-939A-E28F7E7F05EA}" type="slidenum">
              <a:rPr lang="nl-NL" smtClean="0"/>
              <a:pPr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68838418"/>
      </p:ext>
    </p:extLst>
  </p:cSld>
  <p:clrMapOvr>
    <a:masterClrMapping/>
  </p:clrMapOvr>
</p:sldLayout>
</file>

<file path=ppt/slideLayouts/slideLayout1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fbeelding hor. kleur zonder titel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jdelijke aanduiding voor afbeelding 11"/>
          <p:cNvSpPr>
            <a:spLocks noGrp="1"/>
          </p:cNvSpPr>
          <p:nvPr>
            <p:ph type="pic" sz="quarter" idx="14"/>
          </p:nvPr>
        </p:nvSpPr>
        <p:spPr>
          <a:xfrm>
            <a:off x="0" y="0"/>
            <a:ext cx="12192000" cy="3427413"/>
          </a:xfrm>
          <a:custGeom>
            <a:avLst/>
            <a:gdLst>
              <a:gd name="connsiteX0" fmla="*/ 0 w 12192000"/>
              <a:gd name="connsiteY0" fmla="*/ 0 h 3427413"/>
              <a:gd name="connsiteX1" fmla="*/ 5862638 w 12192000"/>
              <a:gd name="connsiteY1" fmla="*/ 0 h 3427413"/>
              <a:gd name="connsiteX2" fmla="*/ 5862638 w 12192000"/>
              <a:gd name="connsiteY2" fmla="*/ 709613 h 3427413"/>
              <a:gd name="connsiteX3" fmla="*/ 6329363 w 12192000"/>
              <a:gd name="connsiteY3" fmla="*/ 709613 h 3427413"/>
              <a:gd name="connsiteX4" fmla="*/ 6329363 w 12192000"/>
              <a:gd name="connsiteY4" fmla="*/ 0 h 3427413"/>
              <a:gd name="connsiteX5" fmla="*/ 12192000 w 12192000"/>
              <a:gd name="connsiteY5" fmla="*/ 0 h 3427413"/>
              <a:gd name="connsiteX6" fmla="*/ 12192000 w 12192000"/>
              <a:gd name="connsiteY6" fmla="*/ 3427413 h 3427413"/>
              <a:gd name="connsiteX7" fmla="*/ 0 w 12192000"/>
              <a:gd name="connsiteY7" fmla="*/ 3427413 h 34274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92000" h="3427413">
                <a:moveTo>
                  <a:pt x="0" y="0"/>
                </a:moveTo>
                <a:lnTo>
                  <a:pt x="5862638" y="0"/>
                </a:lnTo>
                <a:lnTo>
                  <a:pt x="5862638" y="709613"/>
                </a:lnTo>
                <a:lnTo>
                  <a:pt x="6329363" y="709613"/>
                </a:lnTo>
                <a:lnTo>
                  <a:pt x="6329363" y="0"/>
                </a:lnTo>
                <a:lnTo>
                  <a:pt x="12192000" y="0"/>
                </a:lnTo>
                <a:lnTo>
                  <a:pt x="12192000" y="3427413"/>
                </a:lnTo>
                <a:lnTo>
                  <a:pt x="0" y="3427413"/>
                </a:lnTo>
                <a:close/>
              </a:path>
            </a:pathLst>
          </a:custGeom>
          <a:noFill/>
        </p:spPr>
        <p:txBody>
          <a:bodyPr vert="horz" wrap="square" lIns="612000" tIns="45720" rIns="91440" bIns="45720" rtlCol="0" anchor="ctr" anchorCtr="0">
            <a:noAutofit/>
          </a:bodyPr>
          <a:lstStyle>
            <a:lvl1pPr>
              <a:defRPr lang="nl-NL" dirty="0"/>
            </a:lvl1pPr>
          </a:lstStyle>
          <a:p>
            <a:pPr lvl="0"/>
            <a:r>
              <a:rPr lang="nl-NL"/>
              <a:t>Klik op het pictogram als u een afbeelding wilt toevoegen</a:t>
            </a:r>
          </a:p>
        </p:txBody>
      </p:sp>
      <p:sp>
        <p:nvSpPr>
          <p:cNvPr id="14" name="Tijdelijke aanduiding voor tekst 13"/>
          <p:cNvSpPr>
            <a:spLocks noGrp="1"/>
          </p:cNvSpPr>
          <p:nvPr>
            <p:ph type="body" sz="quarter" idx="13"/>
          </p:nvPr>
        </p:nvSpPr>
        <p:spPr>
          <a:xfrm>
            <a:off x="635000" y="3888000"/>
            <a:ext cx="10923588" cy="2333413"/>
          </a:xfrm>
        </p:spPr>
        <p:txBody>
          <a:bodyPr tIns="50400" numCol="2" spcCol="468000"/>
          <a:lstStyle/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8" name="Tijdelijke aanduiding voor datum 7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nl-NL"/>
          </a:p>
        </p:txBody>
      </p:sp>
      <p:sp>
        <p:nvSpPr>
          <p:cNvPr id="9" name="Tijdelijke aanduiding voor voettekst 8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nl-NL"/>
          </a:p>
        </p:txBody>
      </p:sp>
      <p:sp>
        <p:nvSpPr>
          <p:cNvPr id="10" name="Tijdelijke aanduiding voor dianummer 9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10A0A6AF-03C5-477E-939A-E28F7E7F05EA}" type="slidenum">
              <a:rPr lang="nl-NL" smtClean="0"/>
              <a:pPr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1991258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fbeelding hor. wit zonde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jdelijke aanduiding voor afbeelding 11"/>
          <p:cNvSpPr>
            <a:spLocks noGrp="1"/>
          </p:cNvSpPr>
          <p:nvPr>
            <p:ph type="pic" sz="quarter" idx="14"/>
          </p:nvPr>
        </p:nvSpPr>
        <p:spPr>
          <a:xfrm>
            <a:off x="0" y="0"/>
            <a:ext cx="12192000" cy="3427413"/>
          </a:xfrm>
          <a:custGeom>
            <a:avLst/>
            <a:gdLst>
              <a:gd name="connsiteX0" fmla="*/ 0 w 12192000"/>
              <a:gd name="connsiteY0" fmla="*/ 0 h 3427413"/>
              <a:gd name="connsiteX1" fmla="*/ 5862638 w 12192000"/>
              <a:gd name="connsiteY1" fmla="*/ 0 h 3427413"/>
              <a:gd name="connsiteX2" fmla="*/ 5862638 w 12192000"/>
              <a:gd name="connsiteY2" fmla="*/ 709613 h 3427413"/>
              <a:gd name="connsiteX3" fmla="*/ 6329363 w 12192000"/>
              <a:gd name="connsiteY3" fmla="*/ 709613 h 3427413"/>
              <a:gd name="connsiteX4" fmla="*/ 6329363 w 12192000"/>
              <a:gd name="connsiteY4" fmla="*/ 0 h 3427413"/>
              <a:gd name="connsiteX5" fmla="*/ 12192000 w 12192000"/>
              <a:gd name="connsiteY5" fmla="*/ 0 h 3427413"/>
              <a:gd name="connsiteX6" fmla="*/ 12192000 w 12192000"/>
              <a:gd name="connsiteY6" fmla="*/ 3427413 h 3427413"/>
              <a:gd name="connsiteX7" fmla="*/ 0 w 12192000"/>
              <a:gd name="connsiteY7" fmla="*/ 3427413 h 34274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92000" h="3427413">
                <a:moveTo>
                  <a:pt x="0" y="0"/>
                </a:moveTo>
                <a:lnTo>
                  <a:pt x="5862638" y="0"/>
                </a:lnTo>
                <a:lnTo>
                  <a:pt x="5862638" y="709613"/>
                </a:lnTo>
                <a:lnTo>
                  <a:pt x="6329363" y="709613"/>
                </a:lnTo>
                <a:lnTo>
                  <a:pt x="6329363" y="0"/>
                </a:lnTo>
                <a:lnTo>
                  <a:pt x="12192000" y="0"/>
                </a:lnTo>
                <a:lnTo>
                  <a:pt x="12192000" y="3427413"/>
                </a:lnTo>
                <a:lnTo>
                  <a:pt x="0" y="3427413"/>
                </a:lnTo>
                <a:close/>
              </a:path>
            </a:pathLst>
          </a:custGeom>
          <a:noFill/>
        </p:spPr>
        <p:txBody>
          <a:bodyPr vert="horz" wrap="square" lIns="612000" tIns="45720" rIns="91440" bIns="45720" rtlCol="0" anchor="ctr" anchorCtr="0">
            <a:noAutofit/>
          </a:bodyPr>
          <a:lstStyle>
            <a:lvl1pPr>
              <a:defRPr lang="nl-NL" dirty="0"/>
            </a:lvl1pPr>
          </a:lstStyle>
          <a:p>
            <a:pPr lvl="0"/>
            <a:r>
              <a:rPr lang="nl-NL"/>
              <a:t>Klik op het pictogram als u een afbeelding wilt toevoegen</a:t>
            </a:r>
          </a:p>
        </p:txBody>
      </p:sp>
      <p:sp>
        <p:nvSpPr>
          <p:cNvPr id="14" name="Tijdelijke aanduiding voor tekst 13"/>
          <p:cNvSpPr>
            <a:spLocks noGrp="1"/>
          </p:cNvSpPr>
          <p:nvPr>
            <p:ph type="body" sz="quarter" idx="13"/>
          </p:nvPr>
        </p:nvSpPr>
        <p:spPr>
          <a:xfrm>
            <a:off x="635000" y="3888000"/>
            <a:ext cx="10923588" cy="2333413"/>
          </a:xfrm>
        </p:spPr>
        <p:txBody>
          <a:bodyPr tIns="50400" numCol="2" spcCol="468000"/>
          <a:lstStyle/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8" name="Tijdelijke aanduiding voor datum 7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voettekst 8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10" name="Tijdelijke aanduiding voor dianummer 9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10A0A6AF-03C5-477E-939A-E28F7E7F05EA}" type="slidenum">
              <a:rPr lang="nl-NL" smtClean="0"/>
              <a:pPr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24296743"/>
      </p:ext>
    </p:extLst>
  </p:cSld>
  <p:clrMapOvr>
    <a:masterClrMapping/>
  </p:clrMapOvr>
</p:sldLayout>
</file>

<file path=ppt/slideLayouts/slideLayout1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fbeelding horizontaal kleur titel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jdelijke aanduiding voor afbeelding 10"/>
          <p:cNvSpPr>
            <a:spLocks noGrp="1"/>
          </p:cNvSpPr>
          <p:nvPr>
            <p:ph type="pic" sz="quarter" idx="14"/>
          </p:nvPr>
        </p:nvSpPr>
        <p:spPr>
          <a:xfrm>
            <a:off x="0" y="3427413"/>
            <a:ext cx="12192000" cy="3430587"/>
          </a:xfrm>
          <a:prstGeom prst="rect">
            <a:avLst/>
          </a:prstGeom>
          <a:noFill/>
        </p:spPr>
        <p:txBody>
          <a:bodyPr vert="horz" wrap="square" lIns="612000" tIns="45720" rIns="91440" bIns="45720" rtlCol="0" anchor="ctr" anchorCtr="0">
            <a:noAutofit/>
          </a:bodyPr>
          <a:lstStyle>
            <a:lvl1pPr>
              <a:defRPr lang="nl-NL" dirty="0"/>
            </a:lvl1pPr>
          </a:lstStyle>
          <a:p>
            <a:pPr lvl="0"/>
            <a:r>
              <a:rPr lang="nl-NL"/>
              <a:t>Klik op het pictogram als u een afbeelding wilt toevoegen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33600" y="1051200"/>
            <a:ext cx="10924382" cy="9468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13" name="Tijdelijke aanduiding voor datum 12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14" name="Tijdelijke aanduiding voor voettekst 13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15" name="Tijdelijke aanduiding voor dianummer 14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10A0A6AF-03C5-477E-939A-E28F7E7F05EA}" type="slidenum">
              <a:rPr lang="nl-NL" smtClean="0"/>
              <a:pPr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4986568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635000" y="3427413"/>
            <a:ext cx="5003800" cy="2793999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10" name="Tijdelijke aanduiding voor inhoud 9"/>
          <p:cNvSpPr>
            <a:spLocks noGrp="1"/>
          </p:cNvSpPr>
          <p:nvPr>
            <p:ph sz="quarter" idx="13"/>
          </p:nvPr>
        </p:nvSpPr>
        <p:spPr>
          <a:xfrm>
            <a:off x="6554588" y="1052513"/>
            <a:ext cx="5004000" cy="5168900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3" name="Titel 2"/>
          <p:cNvSpPr>
            <a:spLocks noGrp="1"/>
          </p:cNvSpPr>
          <p:nvPr>
            <p:ph type="title"/>
          </p:nvPr>
        </p:nvSpPr>
        <p:spPr>
          <a:xfrm>
            <a:off x="635000" y="1052513"/>
            <a:ext cx="5003800" cy="948047"/>
          </a:xfrm>
        </p:spPr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17" name="Tijdelijke aanduiding voor datum 16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18" name="Tijdelijke aanduiding voor voettekst 17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19" name="Tijdelijke aanduiding voor dianummer 18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10A0A6AF-03C5-477E-939A-E28F7E7F05EA}" type="slidenum">
              <a:rPr lang="nl-NL" smtClean="0"/>
              <a:pPr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69135756"/>
      </p:ext>
    </p:extLst>
  </p:cSld>
  <p:clrMapOvr>
    <a:masterClrMapping/>
  </p:clrMapOvr>
</p:sldLayout>
</file>

<file path=ppt/slideLayouts/slideLayout1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fbeelding horizontaal wit titel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jdelijke aanduiding voor afbeelding 10"/>
          <p:cNvSpPr>
            <a:spLocks noGrp="1"/>
          </p:cNvSpPr>
          <p:nvPr>
            <p:ph type="pic" sz="quarter" idx="14"/>
          </p:nvPr>
        </p:nvSpPr>
        <p:spPr>
          <a:xfrm>
            <a:off x="0" y="3427413"/>
            <a:ext cx="12192000" cy="3430587"/>
          </a:xfrm>
          <a:prstGeom prst="rect">
            <a:avLst/>
          </a:prstGeom>
          <a:noFill/>
        </p:spPr>
        <p:txBody>
          <a:bodyPr vert="horz" wrap="square" lIns="612000" tIns="45720" rIns="91440" bIns="45720" rtlCol="0" anchor="ctr" anchorCtr="0">
            <a:noAutofit/>
          </a:bodyPr>
          <a:lstStyle>
            <a:lvl1pPr>
              <a:defRPr lang="nl-NL"/>
            </a:lvl1pPr>
          </a:lstStyle>
          <a:p>
            <a:pPr lvl="0"/>
            <a:r>
              <a:rPr lang="nl-NL"/>
              <a:t>Klik op het pictogram als u een afbeelding wilt toevoegen</a:t>
            </a:r>
          </a:p>
        </p:txBody>
      </p:sp>
      <p:sp>
        <p:nvSpPr>
          <p:cNvPr id="9" name="Titel 8"/>
          <p:cNvSpPr>
            <a:spLocks noGrp="1"/>
          </p:cNvSpPr>
          <p:nvPr>
            <p:ph type="title"/>
          </p:nvPr>
        </p:nvSpPr>
        <p:spPr>
          <a:xfrm>
            <a:off x="634206" y="1051200"/>
            <a:ext cx="10924382" cy="946800"/>
          </a:xfrm>
        </p:spPr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10A0A6AF-03C5-477E-939A-E28F7E7F05EA}" type="slidenum">
              <a:rPr lang="nl-NL" smtClean="0"/>
              <a:pPr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6179079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fbeelding">
    <p:bg>
      <p:bgPr>
        <a:blipFill dpi="0" rotWithShape="1">
          <a:blip r:embed="rId2"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75723081"/>
      </p:ext>
    </p:extLst>
  </p:cSld>
  <p:clrMapOvr>
    <a:masterClrMapping/>
  </p:clrMapOvr>
</p:sldLayout>
</file>

<file path=ppt/slideLayouts/slideLayout1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fbeelding met titel">
    <p:bg>
      <p:bgPr>
        <a:blipFill dpi="0" rotWithShape="1">
          <a:blip r:embed="rId2"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4"/>
          <p:cNvSpPr>
            <a:spLocks noGrp="1"/>
          </p:cNvSpPr>
          <p:nvPr>
            <p:ph type="title"/>
          </p:nvPr>
        </p:nvSpPr>
        <p:spPr>
          <a:xfrm>
            <a:off x="0" y="5153776"/>
            <a:ext cx="12192000" cy="576000"/>
          </a:xfrm>
          <a:solidFill>
            <a:schemeClr val="tx2"/>
          </a:solidFill>
        </p:spPr>
        <p:txBody>
          <a:bodyPr lIns="756000" anchor="ctr" anchorCtr="0">
            <a:noAutofit/>
          </a:bodyPr>
          <a:lstStyle>
            <a:lvl1pPr algn="l">
              <a:defRPr sz="3200">
                <a:solidFill>
                  <a:schemeClr val="bg1"/>
                </a:solidFill>
              </a:defRPr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sz="quarter" idx="10"/>
          </p:nvPr>
        </p:nvSpPr>
        <p:spPr>
          <a:xfrm>
            <a:off x="0" y="5825413"/>
            <a:ext cx="12192000" cy="396000"/>
          </a:xfrm>
          <a:solidFill>
            <a:schemeClr val="bg1"/>
          </a:solidFill>
        </p:spPr>
        <p:txBody>
          <a:bodyPr lIns="756000" anchor="ctr" anchorCtr="0">
            <a:normAutofit/>
          </a:bodyPr>
          <a:lstStyle>
            <a:lvl1pPr marL="0" indent="0">
              <a:buNone/>
              <a:defRPr sz="2000" i="0">
                <a:solidFill>
                  <a:schemeClr val="tx1"/>
                </a:solidFill>
              </a:defRPr>
            </a:lvl1pPr>
            <a:lvl2pPr marL="313200" indent="0">
              <a:buNone/>
              <a:defRPr/>
            </a:lvl2pPr>
            <a:lvl3pPr marL="630000" indent="0">
              <a:buNone/>
              <a:defRPr/>
            </a:lvl3pPr>
            <a:lvl4pPr marL="943200" indent="0">
              <a:buNone/>
              <a:defRPr/>
            </a:lvl4pPr>
            <a:lvl5pPr marL="1260000" indent="0">
              <a:buNone/>
              <a:defRPr/>
            </a:lvl5pPr>
          </a:lstStyle>
          <a:p>
            <a:pPr lvl="0"/>
            <a:r>
              <a:rPr lang="nl-NL"/>
              <a:t>Klikken om de tekststijl van het model te bewerken</a:t>
            </a:r>
          </a:p>
        </p:txBody>
      </p:sp>
    </p:spTree>
    <p:extLst>
      <p:ext uri="{BB962C8B-B14F-4D97-AF65-F5344CB8AC3E}">
        <p14:creationId xmlns:p14="http://schemas.microsoft.com/office/powerpoint/2010/main" val="3456908910"/>
      </p:ext>
    </p:extLst>
  </p:cSld>
  <p:clrMapOvr>
    <a:masterClrMapping/>
  </p:clrMapOvr>
</p:sldLayout>
</file>

<file path=ppt/slideLayouts/slideLayout1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el/grafi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el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quarter" idx="13"/>
          </p:nvPr>
        </p:nvSpPr>
        <p:spPr>
          <a:xfrm>
            <a:off x="635000" y="2276475"/>
            <a:ext cx="10923588" cy="39449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10" name="Tijdelijke aanduiding voor datum 9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11" name="Tijdelijke aanduiding voor voettekst 10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12" name="Tijdelijke aanduiding voor dianummer 11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10A0A6AF-03C5-477E-939A-E28F7E7F05EA}" type="slidenum">
              <a:rPr lang="nl-NL" smtClean="0"/>
              <a:pPr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25826743"/>
      </p:ext>
    </p:extLst>
  </p:cSld>
  <p:clrMapOvr>
    <a:masterClrMapping/>
  </p:clrMapOvr>
</p:sldLayout>
</file>

<file path=ppt/slideLayouts/slideLayout1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el/grafiek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el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sz="quarter" idx="14"/>
          </p:nvPr>
        </p:nvSpPr>
        <p:spPr>
          <a:xfrm>
            <a:off x="7958859" y="2276475"/>
            <a:ext cx="3600000" cy="3937000"/>
          </a:xfrm>
        </p:spPr>
        <p:txBody>
          <a:bodyPr/>
          <a:lstStyle>
            <a:lvl1pPr marL="0" indent="0">
              <a:buNone/>
              <a:defRPr sz="2000"/>
            </a:lvl1pPr>
            <a:lvl2pPr marL="313200" indent="0">
              <a:buNone/>
              <a:defRPr sz="1800"/>
            </a:lvl2pPr>
            <a:lvl3pPr marL="630000" indent="0">
              <a:buNone/>
              <a:defRPr sz="1600"/>
            </a:lvl3pPr>
            <a:lvl4pPr marL="943200" indent="0">
              <a:buNone/>
              <a:defRPr sz="1600"/>
            </a:lvl4pPr>
            <a:lvl5pPr marL="1260000" indent="0">
              <a:buNone/>
              <a:defRPr/>
            </a:lvl5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9" name="Tijdelijke aanduiding voor inhoud 8"/>
          <p:cNvSpPr>
            <a:spLocks noGrp="1"/>
          </p:cNvSpPr>
          <p:nvPr>
            <p:ph sz="quarter" idx="15"/>
          </p:nvPr>
        </p:nvSpPr>
        <p:spPr>
          <a:xfrm>
            <a:off x="635000" y="2276475"/>
            <a:ext cx="7178964" cy="39449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11" name="Tijdelijke aanduiding voor datum 10"/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12" name="Tijdelijke aanduiding voor voettekst 11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13" name="Tijdelijke aanduiding voor dianummer 12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10A0A6AF-03C5-477E-939A-E28F7E7F05EA}" type="slidenum">
              <a:rPr lang="nl-NL" smtClean="0"/>
              <a:pPr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29525646"/>
      </p:ext>
    </p:extLst>
  </p:cSld>
  <p:clrMapOvr>
    <a:masterClrMapping/>
  </p:clrMapOvr>
</p:sldLayout>
</file>

<file path=ppt/slideLayouts/slideLayout1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el/grafiek vertica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hoek 6"/>
          <p:cNvSpPr/>
          <p:nvPr userDrawn="1"/>
        </p:nvSpPr>
        <p:spPr>
          <a:xfrm>
            <a:off x="6096000" y="0"/>
            <a:ext cx="60960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0" name="Tijdelijke aanduiding voor tekst 9"/>
          <p:cNvSpPr>
            <a:spLocks noGrp="1"/>
          </p:cNvSpPr>
          <p:nvPr>
            <p:ph type="body" sz="quarter" idx="14"/>
          </p:nvPr>
        </p:nvSpPr>
        <p:spPr>
          <a:xfrm>
            <a:off x="6550024" y="2289599"/>
            <a:ext cx="5004000" cy="3931813"/>
          </a:xfrm>
        </p:spPr>
        <p:txBody>
          <a:bodyPr anchor="t" anchorCtr="0"/>
          <a:lstStyle>
            <a:lvl1pPr>
              <a:buClr>
                <a:schemeClr val="bg1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550024" y="1051200"/>
            <a:ext cx="5004000" cy="948047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9" name="Tijdelijke aanduiding voor inhoud 8"/>
          <p:cNvSpPr>
            <a:spLocks noGrp="1"/>
          </p:cNvSpPr>
          <p:nvPr>
            <p:ph sz="quarter" idx="19"/>
          </p:nvPr>
        </p:nvSpPr>
        <p:spPr>
          <a:xfrm>
            <a:off x="635000" y="1066799"/>
            <a:ext cx="5003800" cy="5154613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14" name="Tijdelijke aanduiding voor datum 13"/>
          <p:cNvSpPr>
            <a:spLocks noGrp="1"/>
          </p:cNvSpPr>
          <p:nvPr>
            <p:ph type="dt" sz="half" idx="20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15" name="Tijdelijke aanduiding voor voettekst 14"/>
          <p:cNvSpPr>
            <a:spLocks noGrp="1"/>
          </p:cNvSpPr>
          <p:nvPr>
            <p:ph type="ftr" sz="quarter" idx="2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16" name="Tijdelijke aanduiding voor dianummer 15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10A0A6AF-03C5-477E-939A-E28F7E7F05EA}" type="slidenum">
              <a:rPr lang="nl-NL" smtClean="0"/>
              <a:pPr/>
              <a:t>‹#›</a:t>
            </a:fld>
            <a:endParaRPr lang="nl-NL"/>
          </a:p>
        </p:txBody>
      </p:sp>
      <p:pic>
        <p:nvPicPr>
          <p:cNvPr id="11" name="Afbeelding 10">
            <a:extLst>
              <a:ext uri="{FF2B5EF4-FFF2-40B4-BE49-F238E27FC236}">
                <a16:creationId xmlns:a16="http://schemas.microsoft.com/office/drawing/2014/main" id="{6D992AB0-EDA2-6E42-ADEA-6249D84BF1E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4934" t="19074" r="44934"/>
          <a:stretch/>
        </p:blipFill>
        <p:spPr>
          <a:xfrm>
            <a:off x="5638800" y="1075"/>
            <a:ext cx="914400" cy="10080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833140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61">
          <p15:clr>
            <a:srgbClr val="FBAE40"/>
          </p15:clr>
        </p15:guide>
        <p15:guide id="2" orient="horz" pos="2659">
          <p15:clr>
            <a:srgbClr val="FBAE40"/>
          </p15:clr>
        </p15:guide>
      </p15:sldGuideLst>
    </p:ext>
  </p:extLst>
</p:sldLayout>
</file>

<file path=ppt/slideLayouts/slideLayout14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ntact 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hthoek 5"/>
          <p:cNvSpPr/>
          <p:nvPr userDrawn="1"/>
        </p:nvSpPr>
        <p:spPr>
          <a:xfrm>
            <a:off x="0" y="-1"/>
            <a:ext cx="12192000" cy="3427413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35000" y="1875617"/>
            <a:ext cx="10923588" cy="1551796"/>
          </a:xfrm>
        </p:spPr>
        <p:txBody>
          <a:bodyPr anchor="ctr" anchorCtr="0">
            <a:normAutofit/>
          </a:bodyPr>
          <a:lstStyle>
            <a:lvl1pPr>
              <a:defRPr sz="4800">
                <a:solidFill>
                  <a:schemeClr val="bg1"/>
                </a:solidFill>
              </a:defRPr>
            </a:lvl1pPr>
          </a:lstStyle>
          <a:p>
            <a:r>
              <a:rPr lang="nl-NL"/>
              <a:t>Typ een afsluitende zin</a:t>
            </a:r>
          </a:p>
        </p:txBody>
      </p:sp>
      <p:sp>
        <p:nvSpPr>
          <p:cNvPr id="18" name="Tijdelijke aanduiding voor tekst 13"/>
          <p:cNvSpPr>
            <a:spLocks noGrp="1"/>
          </p:cNvSpPr>
          <p:nvPr>
            <p:ph type="body" sz="quarter" idx="13" hasCustomPrompt="1"/>
          </p:nvPr>
        </p:nvSpPr>
        <p:spPr>
          <a:xfrm>
            <a:off x="5156753" y="3846022"/>
            <a:ext cx="4680000" cy="691884"/>
          </a:xfrm>
        </p:spPr>
        <p:txBody>
          <a:bodyPr numCol="1" spcCol="180000" anchor="ctr" anchorCtr="0">
            <a:normAutofit/>
          </a:bodyPr>
          <a:lstStyle>
            <a:lvl1pPr marL="0" indent="0">
              <a:buNone/>
              <a:defRPr sz="2000" i="0">
                <a:solidFill>
                  <a:schemeClr val="tx2"/>
                </a:solidFill>
              </a:defRPr>
            </a:lvl1pPr>
          </a:lstStyle>
          <a:p>
            <a:pPr lvl="0"/>
            <a:r>
              <a:rPr lang="nl-NL"/>
              <a:t>Klik om de tekststijl van het model te bewerken</a:t>
            </a:r>
          </a:p>
        </p:txBody>
      </p:sp>
      <p:sp>
        <p:nvSpPr>
          <p:cNvPr id="19" name="Tijdelijke aanduiding voor tekst 13"/>
          <p:cNvSpPr>
            <a:spLocks noGrp="1"/>
          </p:cNvSpPr>
          <p:nvPr>
            <p:ph type="body" sz="quarter" idx="17" hasCustomPrompt="1"/>
          </p:nvPr>
        </p:nvSpPr>
        <p:spPr>
          <a:xfrm>
            <a:off x="5156753" y="4639509"/>
            <a:ext cx="4680000" cy="691884"/>
          </a:xfrm>
        </p:spPr>
        <p:txBody>
          <a:bodyPr numCol="1" spcCol="180000" anchor="ctr" anchorCtr="0">
            <a:normAutofit/>
          </a:bodyPr>
          <a:lstStyle>
            <a:lvl1pPr marL="0" indent="0">
              <a:buNone/>
              <a:defRPr sz="2000" i="0">
                <a:solidFill>
                  <a:schemeClr val="tx2"/>
                </a:solidFill>
              </a:defRPr>
            </a:lvl1pPr>
          </a:lstStyle>
          <a:p>
            <a:pPr lvl="0"/>
            <a:r>
              <a:rPr lang="nl-NL"/>
              <a:t>Klik om de tekststijl van het model te bewerken</a:t>
            </a:r>
          </a:p>
        </p:txBody>
      </p:sp>
      <p:sp>
        <p:nvSpPr>
          <p:cNvPr id="20" name="Tijdelijke aanduiding voor tekst 13"/>
          <p:cNvSpPr>
            <a:spLocks noGrp="1"/>
          </p:cNvSpPr>
          <p:nvPr>
            <p:ph type="body" sz="quarter" idx="18" hasCustomPrompt="1"/>
          </p:nvPr>
        </p:nvSpPr>
        <p:spPr>
          <a:xfrm>
            <a:off x="5156753" y="5405528"/>
            <a:ext cx="4680000" cy="691884"/>
          </a:xfrm>
        </p:spPr>
        <p:txBody>
          <a:bodyPr numCol="1" spcCol="180000" anchor="ctr" anchorCtr="0">
            <a:normAutofit/>
          </a:bodyPr>
          <a:lstStyle>
            <a:lvl1pPr marL="0" indent="0">
              <a:buNone/>
              <a:defRPr sz="2000" i="0">
                <a:solidFill>
                  <a:schemeClr val="tx2"/>
                </a:solidFill>
              </a:defRPr>
            </a:lvl1pPr>
          </a:lstStyle>
          <a:p>
            <a:pPr lvl="0"/>
            <a:r>
              <a:rPr lang="nl-NL"/>
              <a:t>Klik om de tekststijl van het model te bewerken</a:t>
            </a:r>
          </a:p>
        </p:txBody>
      </p:sp>
      <p:sp>
        <p:nvSpPr>
          <p:cNvPr id="21" name="Tijdelijke aanduiding voor afbeelding 3"/>
          <p:cNvSpPr>
            <a:spLocks noGrp="1" noChangeAspect="1"/>
          </p:cNvSpPr>
          <p:nvPr>
            <p:ph type="pic" sz="quarter" idx="19"/>
          </p:nvPr>
        </p:nvSpPr>
        <p:spPr>
          <a:xfrm>
            <a:off x="4544781" y="3921366"/>
            <a:ext cx="541203" cy="540000"/>
          </a:xfrm>
          <a:blipFill>
            <a:blip r:embed="rId2"/>
            <a:stretch>
              <a:fillRect/>
            </a:stretch>
          </a:blipFill>
        </p:spPr>
        <p:txBody>
          <a:bodyPr>
            <a:normAutofit/>
          </a:bodyPr>
          <a:lstStyle>
            <a:lvl1pPr marL="0" indent="0" algn="ctr">
              <a:buNone/>
              <a:defRPr sz="100">
                <a:solidFill>
                  <a:schemeClr val="bg1"/>
                </a:solidFill>
              </a:defRPr>
            </a:lvl1pPr>
          </a:lstStyle>
          <a:p>
            <a:r>
              <a:rPr lang="nl-NL"/>
              <a:t>Klik op het pictogram als u een afbeelding wilt toevoegen</a:t>
            </a:r>
          </a:p>
        </p:txBody>
      </p:sp>
      <p:sp>
        <p:nvSpPr>
          <p:cNvPr id="22" name="Tijdelijke aanduiding voor afbeelding 3"/>
          <p:cNvSpPr>
            <a:spLocks noGrp="1" noChangeAspect="1"/>
          </p:cNvSpPr>
          <p:nvPr>
            <p:ph type="pic" sz="quarter" idx="20"/>
          </p:nvPr>
        </p:nvSpPr>
        <p:spPr>
          <a:xfrm>
            <a:off x="4544781" y="4707382"/>
            <a:ext cx="541203" cy="540000"/>
          </a:xfrm>
          <a:blipFill>
            <a:blip r:embed="rId3"/>
            <a:stretch>
              <a:fillRect/>
            </a:stretch>
          </a:blipFill>
        </p:spPr>
        <p:txBody>
          <a:bodyPr>
            <a:normAutofit/>
          </a:bodyPr>
          <a:lstStyle>
            <a:lvl1pPr marL="0" indent="0" algn="ctr">
              <a:buNone/>
              <a:defRPr sz="100">
                <a:solidFill>
                  <a:schemeClr val="bg1"/>
                </a:solidFill>
              </a:defRPr>
            </a:lvl1pPr>
          </a:lstStyle>
          <a:p>
            <a:r>
              <a:rPr lang="nl-NL"/>
              <a:t>Klik op het pictogram als u een afbeelding wilt toevoegen</a:t>
            </a:r>
          </a:p>
        </p:txBody>
      </p:sp>
      <p:sp>
        <p:nvSpPr>
          <p:cNvPr id="23" name="Tijdelijke aanduiding voor afbeelding 3"/>
          <p:cNvSpPr>
            <a:spLocks noGrp="1" noChangeAspect="1"/>
          </p:cNvSpPr>
          <p:nvPr>
            <p:ph type="pic" sz="quarter" idx="21"/>
          </p:nvPr>
        </p:nvSpPr>
        <p:spPr>
          <a:xfrm>
            <a:off x="4544781" y="5480872"/>
            <a:ext cx="541203" cy="540000"/>
          </a:xfrm>
          <a:blipFill>
            <a:blip r:embed="rId4"/>
            <a:stretch>
              <a:fillRect/>
            </a:stretch>
          </a:blipFill>
        </p:spPr>
        <p:txBody>
          <a:bodyPr>
            <a:normAutofit/>
          </a:bodyPr>
          <a:lstStyle>
            <a:lvl1pPr marL="0" indent="0" algn="ctr">
              <a:buNone/>
              <a:defRPr sz="100">
                <a:solidFill>
                  <a:schemeClr val="bg1"/>
                </a:solidFill>
              </a:defRPr>
            </a:lvl1pPr>
          </a:lstStyle>
          <a:p>
            <a:r>
              <a:rPr lang="nl-NL"/>
              <a:t>Klik op het pictogram als u een afbeelding wilt toevoegen</a:t>
            </a:r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22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23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24"/>
          </p:nvPr>
        </p:nvSpPr>
        <p:spPr/>
        <p:txBody>
          <a:bodyPr/>
          <a:lstStyle/>
          <a:p>
            <a:fld id="{10A0A6AF-03C5-477E-939A-E28F7E7F05EA}" type="slidenum">
              <a:rPr lang="nl-NL" smtClean="0"/>
              <a:pPr/>
              <a:t>‹#›</a:t>
            </a:fld>
            <a:endParaRPr lang="nl-NL"/>
          </a:p>
        </p:txBody>
      </p:sp>
      <p:pic>
        <p:nvPicPr>
          <p:cNvPr id="14" name="Afbeelding 13">
            <a:extLst>
              <a:ext uri="{FF2B5EF4-FFF2-40B4-BE49-F238E27FC236}">
                <a16:creationId xmlns:a16="http://schemas.microsoft.com/office/drawing/2014/main" id="{CB9523A1-593C-104C-8BA3-BB79C56F01FF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682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7828950"/>
      </p:ext>
    </p:extLst>
  </p:cSld>
  <p:clrMapOvr>
    <a:masterClrMapping/>
  </p:clrMapOvr>
</p:sldLayout>
</file>

<file path=ppt/slideLayouts/slideLayout14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ntact 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hthoek 5"/>
          <p:cNvSpPr/>
          <p:nvPr userDrawn="1"/>
        </p:nvSpPr>
        <p:spPr>
          <a:xfrm>
            <a:off x="0" y="-1"/>
            <a:ext cx="6096000" cy="6858001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35000" y="2565400"/>
            <a:ext cx="5003800" cy="1727200"/>
          </a:xfrm>
        </p:spPr>
        <p:txBody>
          <a:bodyPr anchor="ctr" anchorCtr="0">
            <a:normAutofit/>
          </a:bodyPr>
          <a:lstStyle>
            <a:lvl1pPr>
              <a:defRPr sz="4800">
                <a:solidFill>
                  <a:schemeClr val="bg1"/>
                </a:solidFill>
              </a:defRPr>
            </a:lvl1pPr>
          </a:lstStyle>
          <a:p>
            <a:r>
              <a:rPr lang="nl-NL"/>
              <a:t>Typ een afsluitende zin</a:t>
            </a:r>
          </a:p>
        </p:txBody>
      </p:sp>
      <p:sp>
        <p:nvSpPr>
          <p:cNvPr id="18" name="Tijdelijke aanduiding voor tekst 13"/>
          <p:cNvSpPr>
            <a:spLocks noGrp="1"/>
          </p:cNvSpPr>
          <p:nvPr>
            <p:ph type="body" sz="quarter" idx="13" hasCustomPrompt="1"/>
          </p:nvPr>
        </p:nvSpPr>
        <p:spPr>
          <a:xfrm>
            <a:off x="7176285" y="2286000"/>
            <a:ext cx="4382303" cy="691884"/>
          </a:xfrm>
        </p:spPr>
        <p:txBody>
          <a:bodyPr numCol="1" spcCol="180000" anchor="ctr" anchorCtr="0">
            <a:normAutofit/>
          </a:bodyPr>
          <a:lstStyle>
            <a:lvl1pPr marL="0" indent="0">
              <a:buNone/>
              <a:defRPr sz="2000" i="0">
                <a:solidFill>
                  <a:schemeClr val="tx2"/>
                </a:solidFill>
              </a:defRPr>
            </a:lvl1pPr>
          </a:lstStyle>
          <a:p>
            <a:pPr lvl="0"/>
            <a:r>
              <a:rPr lang="nl-NL"/>
              <a:t>Klik om de tekststijl van het model te bewerken</a:t>
            </a:r>
          </a:p>
        </p:txBody>
      </p:sp>
      <p:sp>
        <p:nvSpPr>
          <p:cNvPr id="19" name="Tijdelijke aanduiding voor tekst 13"/>
          <p:cNvSpPr>
            <a:spLocks noGrp="1"/>
          </p:cNvSpPr>
          <p:nvPr>
            <p:ph type="body" sz="quarter" idx="17" hasCustomPrompt="1"/>
          </p:nvPr>
        </p:nvSpPr>
        <p:spPr>
          <a:xfrm>
            <a:off x="7176285" y="3079487"/>
            <a:ext cx="4382303" cy="691884"/>
          </a:xfrm>
        </p:spPr>
        <p:txBody>
          <a:bodyPr numCol="1" spcCol="180000" anchor="ctr" anchorCtr="0">
            <a:normAutofit/>
          </a:bodyPr>
          <a:lstStyle>
            <a:lvl1pPr marL="0" indent="0">
              <a:buNone/>
              <a:defRPr sz="2000" i="0">
                <a:solidFill>
                  <a:schemeClr val="tx2"/>
                </a:solidFill>
              </a:defRPr>
            </a:lvl1pPr>
          </a:lstStyle>
          <a:p>
            <a:pPr lvl="0"/>
            <a:r>
              <a:rPr lang="nl-NL"/>
              <a:t>Klik om de tekststijl van het model te bewerken</a:t>
            </a:r>
          </a:p>
        </p:txBody>
      </p:sp>
      <p:sp>
        <p:nvSpPr>
          <p:cNvPr id="20" name="Tijdelijke aanduiding voor tekst 13"/>
          <p:cNvSpPr>
            <a:spLocks noGrp="1"/>
          </p:cNvSpPr>
          <p:nvPr>
            <p:ph type="body" sz="quarter" idx="18" hasCustomPrompt="1"/>
          </p:nvPr>
        </p:nvSpPr>
        <p:spPr>
          <a:xfrm>
            <a:off x="7176285" y="3845506"/>
            <a:ext cx="4382303" cy="691884"/>
          </a:xfrm>
        </p:spPr>
        <p:txBody>
          <a:bodyPr numCol="1" spcCol="180000" anchor="ctr" anchorCtr="0">
            <a:normAutofit/>
          </a:bodyPr>
          <a:lstStyle>
            <a:lvl1pPr marL="0" indent="0">
              <a:buNone/>
              <a:defRPr sz="2000" i="0">
                <a:solidFill>
                  <a:schemeClr val="tx2"/>
                </a:solidFill>
              </a:defRPr>
            </a:lvl1pPr>
          </a:lstStyle>
          <a:p>
            <a:pPr lvl="0"/>
            <a:r>
              <a:rPr lang="nl-NL"/>
              <a:t>Klik om de tekststijl van het model te bewerken</a:t>
            </a:r>
          </a:p>
        </p:txBody>
      </p:sp>
      <p:sp>
        <p:nvSpPr>
          <p:cNvPr id="21" name="Tijdelijke aanduiding voor afbeelding 3"/>
          <p:cNvSpPr>
            <a:spLocks noGrp="1" noChangeAspect="1"/>
          </p:cNvSpPr>
          <p:nvPr>
            <p:ph type="pic" sz="quarter" idx="19"/>
          </p:nvPr>
        </p:nvSpPr>
        <p:spPr>
          <a:xfrm>
            <a:off x="6564313" y="2361344"/>
            <a:ext cx="541203" cy="540000"/>
          </a:xfrm>
          <a:blipFill>
            <a:blip r:embed="rId2"/>
            <a:stretch>
              <a:fillRect/>
            </a:stretch>
          </a:blipFill>
        </p:spPr>
        <p:txBody>
          <a:bodyPr>
            <a:normAutofit/>
          </a:bodyPr>
          <a:lstStyle>
            <a:lvl1pPr marL="0" indent="0" algn="ctr">
              <a:buNone/>
              <a:defRPr sz="100">
                <a:solidFill>
                  <a:schemeClr val="bg1"/>
                </a:solidFill>
              </a:defRPr>
            </a:lvl1pPr>
          </a:lstStyle>
          <a:p>
            <a:r>
              <a:rPr lang="nl-NL"/>
              <a:t>Klik op het pictogram als u een afbeelding wilt toevoegen</a:t>
            </a:r>
          </a:p>
        </p:txBody>
      </p:sp>
      <p:sp>
        <p:nvSpPr>
          <p:cNvPr id="22" name="Tijdelijke aanduiding voor afbeelding 3"/>
          <p:cNvSpPr>
            <a:spLocks noGrp="1" noChangeAspect="1"/>
          </p:cNvSpPr>
          <p:nvPr>
            <p:ph type="pic" sz="quarter" idx="20"/>
          </p:nvPr>
        </p:nvSpPr>
        <p:spPr>
          <a:xfrm>
            <a:off x="6564313" y="3147360"/>
            <a:ext cx="541203" cy="540000"/>
          </a:xfrm>
          <a:blipFill>
            <a:blip r:embed="rId3"/>
            <a:stretch>
              <a:fillRect/>
            </a:stretch>
          </a:blipFill>
        </p:spPr>
        <p:txBody>
          <a:bodyPr>
            <a:normAutofit/>
          </a:bodyPr>
          <a:lstStyle>
            <a:lvl1pPr marL="0" indent="0" algn="ctr">
              <a:buNone/>
              <a:defRPr sz="100">
                <a:solidFill>
                  <a:schemeClr val="bg1"/>
                </a:solidFill>
              </a:defRPr>
            </a:lvl1pPr>
          </a:lstStyle>
          <a:p>
            <a:r>
              <a:rPr lang="nl-NL"/>
              <a:t>Klik op het pictogram als u een afbeelding wilt toevoegen</a:t>
            </a:r>
          </a:p>
        </p:txBody>
      </p:sp>
      <p:sp>
        <p:nvSpPr>
          <p:cNvPr id="23" name="Tijdelijke aanduiding voor afbeelding 3"/>
          <p:cNvSpPr>
            <a:spLocks noGrp="1" noChangeAspect="1"/>
          </p:cNvSpPr>
          <p:nvPr>
            <p:ph type="pic" sz="quarter" idx="21"/>
          </p:nvPr>
        </p:nvSpPr>
        <p:spPr>
          <a:xfrm>
            <a:off x="6564313" y="3920850"/>
            <a:ext cx="541203" cy="540000"/>
          </a:xfrm>
          <a:blipFill>
            <a:blip r:embed="rId4"/>
            <a:stretch>
              <a:fillRect/>
            </a:stretch>
          </a:blipFill>
        </p:spPr>
        <p:txBody>
          <a:bodyPr>
            <a:normAutofit/>
          </a:bodyPr>
          <a:lstStyle>
            <a:lvl1pPr marL="0" indent="0" algn="ctr">
              <a:buNone/>
              <a:defRPr sz="100">
                <a:solidFill>
                  <a:schemeClr val="bg1"/>
                </a:solidFill>
              </a:defRPr>
            </a:lvl1pPr>
          </a:lstStyle>
          <a:p>
            <a:r>
              <a:rPr lang="nl-NL"/>
              <a:t>Klik op het pictogram als u een afbeelding wilt toevoegen</a:t>
            </a:r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22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23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24"/>
          </p:nvPr>
        </p:nvSpPr>
        <p:spPr/>
        <p:txBody>
          <a:bodyPr/>
          <a:lstStyle/>
          <a:p>
            <a:fld id="{10A0A6AF-03C5-477E-939A-E28F7E7F05EA}" type="slidenum">
              <a:rPr lang="nl-NL" smtClean="0"/>
              <a:pPr/>
              <a:t>‹#›</a:t>
            </a:fld>
            <a:endParaRPr lang="nl-NL"/>
          </a:p>
        </p:txBody>
      </p:sp>
      <p:pic>
        <p:nvPicPr>
          <p:cNvPr id="14" name="Afbeelding 13">
            <a:extLst>
              <a:ext uri="{FF2B5EF4-FFF2-40B4-BE49-F238E27FC236}">
                <a16:creationId xmlns:a16="http://schemas.microsoft.com/office/drawing/2014/main" id="{90A48EAC-0BB6-B84C-8D80-E0CF07D8DF8A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682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8252620"/>
      </p:ext>
    </p:extLst>
  </p:cSld>
  <p:clrMapOvr>
    <a:masterClrMapping/>
  </p:clrMapOvr>
</p:sldLayout>
</file>

<file path=ppt/slideLayouts/slideLayout14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ntact C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35000" y="1875617"/>
            <a:ext cx="10923588" cy="1551795"/>
          </a:xfrm>
        </p:spPr>
        <p:txBody>
          <a:bodyPr anchor="ctr" anchorCtr="0">
            <a:normAutofit/>
          </a:bodyPr>
          <a:lstStyle>
            <a:lvl1pPr>
              <a:defRPr sz="4800">
                <a:solidFill>
                  <a:schemeClr val="tx1"/>
                </a:solidFill>
              </a:defRPr>
            </a:lvl1pPr>
          </a:lstStyle>
          <a:p>
            <a:r>
              <a:rPr lang="nl-NL"/>
              <a:t>Typ een afsluitende zin</a:t>
            </a:r>
          </a:p>
        </p:txBody>
      </p:sp>
      <p:sp>
        <p:nvSpPr>
          <p:cNvPr id="18" name="Tijdelijke aanduiding voor tekst 13"/>
          <p:cNvSpPr>
            <a:spLocks noGrp="1"/>
          </p:cNvSpPr>
          <p:nvPr>
            <p:ph type="body" sz="quarter" idx="13" hasCustomPrompt="1"/>
          </p:nvPr>
        </p:nvSpPr>
        <p:spPr>
          <a:xfrm>
            <a:off x="4224313" y="3846022"/>
            <a:ext cx="4680000" cy="691884"/>
          </a:xfrm>
        </p:spPr>
        <p:txBody>
          <a:bodyPr numCol="1" spcCol="180000" anchor="ctr" anchorCtr="0">
            <a:normAutofit/>
          </a:bodyPr>
          <a:lstStyle>
            <a:lvl1pPr marL="0" indent="0">
              <a:buNone/>
              <a:defRPr sz="2000" i="0">
                <a:solidFill>
                  <a:schemeClr val="tx2"/>
                </a:solidFill>
              </a:defRPr>
            </a:lvl1pPr>
          </a:lstStyle>
          <a:p>
            <a:pPr lvl="0"/>
            <a:r>
              <a:rPr lang="nl-NL"/>
              <a:t>Klik om de tekststijl van het model te bewerken</a:t>
            </a:r>
          </a:p>
        </p:txBody>
      </p:sp>
      <p:sp>
        <p:nvSpPr>
          <p:cNvPr id="19" name="Tijdelijke aanduiding voor tekst 13"/>
          <p:cNvSpPr>
            <a:spLocks noGrp="1"/>
          </p:cNvSpPr>
          <p:nvPr>
            <p:ph type="body" sz="quarter" idx="17" hasCustomPrompt="1"/>
          </p:nvPr>
        </p:nvSpPr>
        <p:spPr>
          <a:xfrm>
            <a:off x="4224313" y="4639509"/>
            <a:ext cx="4680000" cy="691884"/>
          </a:xfrm>
        </p:spPr>
        <p:txBody>
          <a:bodyPr numCol="1" spcCol="180000" anchor="ctr" anchorCtr="0">
            <a:normAutofit/>
          </a:bodyPr>
          <a:lstStyle>
            <a:lvl1pPr marL="0" indent="0">
              <a:buNone/>
              <a:defRPr sz="2000" i="0">
                <a:solidFill>
                  <a:schemeClr val="tx2"/>
                </a:solidFill>
              </a:defRPr>
            </a:lvl1pPr>
          </a:lstStyle>
          <a:p>
            <a:pPr lvl="0"/>
            <a:r>
              <a:rPr lang="nl-NL"/>
              <a:t>Klik om de tekststijl van het model te bewerken</a:t>
            </a:r>
          </a:p>
        </p:txBody>
      </p:sp>
      <p:sp>
        <p:nvSpPr>
          <p:cNvPr id="20" name="Tijdelijke aanduiding voor tekst 13"/>
          <p:cNvSpPr>
            <a:spLocks noGrp="1"/>
          </p:cNvSpPr>
          <p:nvPr>
            <p:ph type="body" sz="quarter" idx="18" hasCustomPrompt="1"/>
          </p:nvPr>
        </p:nvSpPr>
        <p:spPr>
          <a:xfrm>
            <a:off x="4224313" y="5405528"/>
            <a:ext cx="4680000" cy="691884"/>
          </a:xfrm>
        </p:spPr>
        <p:txBody>
          <a:bodyPr numCol="1" spcCol="180000" anchor="ctr" anchorCtr="0">
            <a:normAutofit/>
          </a:bodyPr>
          <a:lstStyle>
            <a:lvl1pPr marL="0" indent="0">
              <a:buNone/>
              <a:defRPr sz="2000" i="0">
                <a:solidFill>
                  <a:schemeClr val="tx2"/>
                </a:solidFill>
              </a:defRPr>
            </a:lvl1pPr>
          </a:lstStyle>
          <a:p>
            <a:pPr lvl="0"/>
            <a:r>
              <a:rPr lang="nl-NL"/>
              <a:t>Klik om de tekststijl van het model te bewerken</a:t>
            </a:r>
          </a:p>
        </p:txBody>
      </p:sp>
      <p:sp>
        <p:nvSpPr>
          <p:cNvPr id="21" name="Tijdelijke aanduiding voor afbeelding 3"/>
          <p:cNvSpPr>
            <a:spLocks noGrp="1" noChangeAspect="1"/>
          </p:cNvSpPr>
          <p:nvPr>
            <p:ph type="pic" sz="quarter" idx="19"/>
          </p:nvPr>
        </p:nvSpPr>
        <p:spPr>
          <a:xfrm>
            <a:off x="3612341" y="3921366"/>
            <a:ext cx="541203" cy="540000"/>
          </a:xfrm>
          <a:blipFill>
            <a:blip r:embed="rId2"/>
            <a:stretch>
              <a:fillRect/>
            </a:stretch>
          </a:blipFill>
        </p:spPr>
        <p:txBody>
          <a:bodyPr>
            <a:normAutofit/>
          </a:bodyPr>
          <a:lstStyle>
            <a:lvl1pPr marL="0" indent="0" algn="ctr">
              <a:buNone/>
              <a:defRPr sz="100">
                <a:solidFill>
                  <a:schemeClr val="bg1"/>
                </a:solidFill>
              </a:defRPr>
            </a:lvl1pPr>
          </a:lstStyle>
          <a:p>
            <a:r>
              <a:rPr lang="nl-NL"/>
              <a:t>Klik op het pictogram als u een afbeelding wilt toevoegen</a:t>
            </a:r>
          </a:p>
        </p:txBody>
      </p:sp>
      <p:sp>
        <p:nvSpPr>
          <p:cNvPr id="22" name="Tijdelijke aanduiding voor afbeelding 3"/>
          <p:cNvSpPr>
            <a:spLocks noGrp="1" noChangeAspect="1"/>
          </p:cNvSpPr>
          <p:nvPr>
            <p:ph type="pic" sz="quarter" idx="20"/>
          </p:nvPr>
        </p:nvSpPr>
        <p:spPr>
          <a:xfrm>
            <a:off x="3612341" y="4707382"/>
            <a:ext cx="541203" cy="540000"/>
          </a:xfrm>
          <a:blipFill>
            <a:blip r:embed="rId3"/>
            <a:stretch>
              <a:fillRect/>
            </a:stretch>
          </a:blipFill>
        </p:spPr>
        <p:txBody>
          <a:bodyPr>
            <a:normAutofit/>
          </a:bodyPr>
          <a:lstStyle>
            <a:lvl1pPr marL="0" indent="0" algn="ctr">
              <a:buNone/>
              <a:defRPr sz="100">
                <a:solidFill>
                  <a:schemeClr val="bg1"/>
                </a:solidFill>
              </a:defRPr>
            </a:lvl1pPr>
          </a:lstStyle>
          <a:p>
            <a:r>
              <a:rPr lang="nl-NL"/>
              <a:t>Klik op het pictogram als u een afbeelding wilt toevoegen</a:t>
            </a:r>
          </a:p>
        </p:txBody>
      </p:sp>
      <p:sp>
        <p:nvSpPr>
          <p:cNvPr id="23" name="Tijdelijke aanduiding voor afbeelding 3"/>
          <p:cNvSpPr>
            <a:spLocks noGrp="1" noChangeAspect="1"/>
          </p:cNvSpPr>
          <p:nvPr>
            <p:ph type="pic" sz="quarter" idx="21"/>
          </p:nvPr>
        </p:nvSpPr>
        <p:spPr>
          <a:xfrm>
            <a:off x="3612341" y="5480872"/>
            <a:ext cx="541203" cy="540000"/>
          </a:xfrm>
          <a:blipFill>
            <a:blip r:embed="rId4"/>
            <a:stretch>
              <a:fillRect/>
            </a:stretch>
          </a:blipFill>
        </p:spPr>
        <p:txBody>
          <a:bodyPr>
            <a:normAutofit/>
          </a:bodyPr>
          <a:lstStyle>
            <a:lvl1pPr marL="0" indent="0" algn="ctr">
              <a:buNone/>
              <a:defRPr sz="100">
                <a:solidFill>
                  <a:schemeClr val="bg1"/>
                </a:solidFill>
              </a:defRPr>
            </a:lvl1pPr>
          </a:lstStyle>
          <a:p>
            <a:r>
              <a:rPr lang="nl-NL"/>
              <a:t>Klik op het pictogram als u een afbeelding wilt toevoegen</a:t>
            </a:r>
          </a:p>
        </p:txBody>
      </p:sp>
      <p:sp>
        <p:nvSpPr>
          <p:cNvPr id="6" name="Tijdelijke aanduiding voor datum 5"/>
          <p:cNvSpPr>
            <a:spLocks noGrp="1"/>
          </p:cNvSpPr>
          <p:nvPr>
            <p:ph type="dt" sz="half" idx="2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nl-NL"/>
          </a:p>
        </p:txBody>
      </p:sp>
      <p:sp>
        <p:nvSpPr>
          <p:cNvPr id="7" name="Tijdelijke aanduiding voor voettekst 6"/>
          <p:cNvSpPr>
            <a:spLocks noGrp="1"/>
          </p:cNvSpPr>
          <p:nvPr>
            <p:ph type="ftr" sz="quarter" idx="23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nl-NL"/>
          </a:p>
        </p:txBody>
      </p:sp>
      <p:sp>
        <p:nvSpPr>
          <p:cNvPr id="8" name="Tijdelijke aanduiding voor dianummer 7"/>
          <p:cNvSpPr>
            <a:spLocks noGrp="1"/>
          </p:cNvSpPr>
          <p:nvPr>
            <p:ph type="sldNum" sz="quarter" idx="24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10A0A6AF-03C5-477E-939A-E28F7E7F05EA}" type="slidenum">
              <a:rPr lang="nl-NL" smtClean="0"/>
              <a:pPr/>
              <a:t>‹#›</a:t>
            </a:fld>
            <a:endParaRPr lang="nl-NL"/>
          </a:p>
        </p:txBody>
      </p:sp>
      <p:pic>
        <p:nvPicPr>
          <p:cNvPr id="13" name="Afbeelding 12">
            <a:extLst>
              <a:ext uri="{FF2B5EF4-FFF2-40B4-BE49-F238E27FC236}">
                <a16:creationId xmlns:a16="http://schemas.microsoft.com/office/drawing/2014/main" id="{D1082845-E2CE-B542-9199-7F353C7D8FB7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682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543575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4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554588" y="1882800"/>
            <a:ext cx="5004000" cy="2336400"/>
          </a:xfrm>
        </p:spPr>
        <p:txBody>
          <a:bodyPr tIns="90000" bIns="90000" anchor="b">
            <a:normAutofit/>
          </a:bodyPr>
          <a:lstStyle>
            <a:lvl1pPr algn="l">
              <a:defRPr sz="3600">
                <a:solidFill>
                  <a:schemeClr val="tx1"/>
                </a:solidFill>
              </a:defRPr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6554588" y="4215600"/>
            <a:ext cx="5004000" cy="1339200"/>
          </a:xfrm>
        </p:spPr>
        <p:txBody>
          <a:bodyPr lIns="104400" tIns="90000" rIns="90000" bIns="46800"/>
          <a:lstStyle>
            <a:lvl1pPr marL="0" indent="0" algn="l">
              <a:buNone/>
              <a:defRPr sz="24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</a:p>
        </p:txBody>
      </p:sp>
      <p:pic>
        <p:nvPicPr>
          <p:cNvPr id="5" name="Afbeelding 4">
            <a:extLst>
              <a:ext uri="{FF2B5EF4-FFF2-40B4-BE49-F238E27FC236}">
                <a16:creationId xmlns:a16="http://schemas.microsoft.com/office/drawing/2014/main" id="{E62D5E0F-9972-6445-8794-088F814D9693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682750"/>
          </a:xfrm>
          <a:prstGeom prst="rect">
            <a:avLst/>
          </a:prstGeom>
        </p:spPr>
      </p:pic>
      <p:pic>
        <p:nvPicPr>
          <p:cNvPr id="6" name="Afbeelding 5">
            <a:extLst>
              <a:ext uri="{FF2B5EF4-FFF2-40B4-BE49-F238E27FC236}">
                <a16:creationId xmlns:a16="http://schemas.microsoft.com/office/drawing/2014/main" id="{D23ECA92-F249-0C4E-AEC9-1A360E9A119B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75091" y="-13176"/>
            <a:ext cx="3660397" cy="15633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34962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pos="3636">
          <p15:clr>
            <a:srgbClr val="FBAE40"/>
          </p15:clr>
        </p15:guide>
        <p15:guide id="2" pos="4044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ote tekst A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el 1"/>
          <p:cNvSpPr>
            <a:spLocks noGrp="1"/>
          </p:cNvSpPr>
          <p:nvPr>
            <p:ph type="title"/>
          </p:nvPr>
        </p:nvSpPr>
        <p:spPr>
          <a:xfrm>
            <a:off x="635000" y="1052514"/>
            <a:ext cx="10923588" cy="4024800"/>
          </a:xfrm>
        </p:spPr>
        <p:txBody>
          <a:bodyPr anchor="b" anchorCtr="0">
            <a:normAutofit/>
          </a:bodyPr>
          <a:lstStyle>
            <a:lvl1pPr algn="l">
              <a:defRPr sz="8000" b="0">
                <a:solidFill>
                  <a:schemeClr val="tx1"/>
                </a:solidFill>
              </a:defRPr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4" name="Ondertitel 2"/>
          <p:cNvSpPr>
            <a:spLocks noGrp="1"/>
          </p:cNvSpPr>
          <p:nvPr>
            <p:ph type="subTitle" idx="1"/>
          </p:nvPr>
        </p:nvSpPr>
        <p:spPr>
          <a:xfrm>
            <a:off x="635000" y="5077315"/>
            <a:ext cx="5461000" cy="1144098"/>
          </a:xfrm>
        </p:spPr>
        <p:txBody>
          <a:bodyPr lIns="162000" tIns="90000" rIns="90000">
            <a:normAutofit/>
          </a:bodyPr>
          <a:lstStyle>
            <a:lvl1pPr marL="0" indent="0" algn="l">
              <a:buNone/>
              <a:defRPr sz="24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</a:p>
        </p:txBody>
      </p:sp>
      <p:sp>
        <p:nvSpPr>
          <p:cNvPr id="9" name="Tijdelijke aanduiding voor datum 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6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10" name="Tijdelijke aanduiding voor voettekst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6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11" name="Tijdelijke aanduiding voor dianumm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65000"/>
                  </a:schemeClr>
                </a:solidFill>
              </a:defRPr>
            </a:lvl1pPr>
          </a:lstStyle>
          <a:p>
            <a:fld id="{10A0A6AF-03C5-477E-939A-E28F7E7F05EA}" type="slidenum">
              <a:rPr lang="nl-NL" smtClean="0"/>
              <a:pPr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9139764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2" orient="horz" pos="2659">
          <p15:clr>
            <a:srgbClr val="FBAE40"/>
          </p15:clr>
        </p15:guide>
      </p15:sldGuideLst>
    </p:ext>
  </p:extLst>
</p:sldLayout>
</file>

<file path=ppt/slideLayouts/slideLayout1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 numCol="2" spcCol="468000"/>
          <a:lstStyle/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13" name="Tijdelijke aanduiding voor datum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14" name="Tijdelijke aanduiding voor voettekst 1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15" name="Tijdelijke aanduiding voor dianummer 1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A0A6AF-03C5-477E-939A-E28F7E7F05EA}" type="slidenum">
              <a:rPr lang="nl-NL" smtClean="0"/>
              <a:pPr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83750424"/>
      </p:ext>
    </p:extLst>
  </p:cSld>
  <p:clrMapOvr>
    <a:masterClrMapping/>
  </p:clrMapOvr>
</p:sldLayout>
</file>

<file path=ppt/slideLayouts/slideLayout15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dia afbeelding vertica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hthoek 15"/>
          <p:cNvSpPr/>
          <p:nvPr userDrawn="1"/>
        </p:nvSpPr>
        <p:spPr>
          <a:xfrm>
            <a:off x="6096000" y="0"/>
            <a:ext cx="60960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13" name="Afbeelding 1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3175" y="0"/>
            <a:ext cx="12198350" cy="1066800"/>
          </a:xfrm>
          <a:prstGeom prst="rect">
            <a:avLst/>
          </a:prstGeom>
        </p:spPr>
      </p:pic>
      <p:sp>
        <p:nvSpPr>
          <p:cNvPr id="24" name="Tijdelijke aanduiding voor tekst 16"/>
          <p:cNvSpPr>
            <a:spLocks noGrp="1"/>
          </p:cNvSpPr>
          <p:nvPr>
            <p:ph type="body" sz="quarter" idx="21" hasCustomPrompt="1"/>
          </p:nvPr>
        </p:nvSpPr>
        <p:spPr>
          <a:xfrm>
            <a:off x="6553200" y="5832053"/>
            <a:ext cx="5004000" cy="389360"/>
          </a:xfrm>
        </p:spPr>
        <p:txBody>
          <a:bodyPr lIns="118800" anchor="b" anchorCtr="0">
            <a:noAutofit/>
          </a:bodyPr>
          <a:lstStyle>
            <a:lvl1pPr marL="0" indent="0">
              <a:buNone/>
              <a:defRPr sz="1600">
                <a:solidFill>
                  <a:schemeClr val="bg1"/>
                </a:solidFill>
              </a:defRPr>
            </a:lvl1pPr>
            <a:lvl2pPr>
              <a:defRPr sz="18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800">
                <a:solidFill>
                  <a:schemeClr val="bg1"/>
                </a:solidFill>
              </a:defRPr>
            </a:lvl4pPr>
            <a:lvl5pPr>
              <a:defRPr sz="1800">
                <a:solidFill>
                  <a:schemeClr val="bg1"/>
                </a:solidFill>
              </a:defRPr>
            </a:lvl5pPr>
          </a:lstStyle>
          <a:p>
            <a:pPr lvl="0"/>
            <a:r>
              <a:rPr lang="nl-NL"/>
              <a:t>Naam spreker</a:t>
            </a:r>
          </a:p>
        </p:txBody>
      </p:sp>
      <p:sp>
        <p:nvSpPr>
          <p:cNvPr id="11" name="Tijdelijke aanduiding voor datum 10"/>
          <p:cNvSpPr>
            <a:spLocks noGrp="1"/>
          </p:cNvSpPr>
          <p:nvPr>
            <p:ph type="dt" sz="half" idx="23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12" name="Tijdelijke aanduiding voor voettekst 11"/>
          <p:cNvSpPr>
            <a:spLocks noGrp="1"/>
          </p:cNvSpPr>
          <p:nvPr>
            <p:ph type="ftr" sz="quarter" idx="24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15" name="Tijdelijke aanduiding voor dianummer 1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10A0A6AF-03C5-477E-939A-E28F7E7F05EA}" type="slidenum">
              <a:rPr lang="nl-NL" smtClean="0"/>
              <a:pPr/>
              <a:t>‹#›</a:t>
            </a:fld>
            <a:endParaRPr lang="nl-NL"/>
          </a:p>
        </p:txBody>
      </p:sp>
      <p:sp>
        <p:nvSpPr>
          <p:cNvPr id="17" name="Titel 1"/>
          <p:cNvSpPr>
            <a:spLocks noGrp="1"/>
          </p:cNvSpPr>
          <p:nvPr>
            <p:ph type="ctrTitle"/>
          </p:nvPr>
        </p:nvSpPr>
        <p:spPr>
          <a:xfrm>
            <a:off x="6553200" y="1885467"/>
            <a:ext cx="5004000" cy="2336400"/>
          </a:xfrm>
        </p:spPr>
        <p:txBody>
          <a:bodyPr tIns="90000" bIns="90000" anchor="b">
            <a:normAutofit/>
          </a:bodyPr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18" name="Ondertitel 2"/>
          <p:cNvSpPr>
            <a:spLocks noGrp="1"/>
          </p:cNvSpPr>
          <p:nvPr>
            <p:ph type="subTitle" idx="1"/>
          </p:nvPr>
        </p:nvSpPr>
        <p:spPr>
          <a:xfrm>
            <a:off x="6553200" y="4218267"/>
            <a:ext cx="5004000" cy="1613786"/>
          </a:xfrm>
        </p:spPr>
        <p:txBody>
          <a:bodyPr lIns="104400" tIns="90000" rIns="90000" bIns="46800"/>
          <a:lstStyle>
            <a:lvl1pPr marL="0" indent="0" algn="l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</a:p>
        </p:txBody>
      </p:sp>
      <p:pic>
        <p:nvPicPr>
          <p:cNvPr id="20" name="Afbeelding 19">
            <a:extLst>
              <a:ext uri="{FF2B5EF4-FFF2-40B4-BE49-F238E27FC236}">
                <a16:creationId xmlns:a16="http://schemas.microsoft.com/office/drawing/2014/main" id="{D3146651-D8B6-494E-80C0-A80D432C2D3E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682750"/>
          </a:xfrm>
          <a:prstGeom prst="rect">
            <a:avLst/>
          </a:prstGeom>
        </p:spPr>
      </p:pic>
      <p:sp>
        <p:nvSpPr>
          <p:cNvPr id="21" name="Tijdelijke aanduiding voor afbeelding 22">
            <a:extLst>
              <a:ext uri="{FF2B5EF4-FFF2-40B4-BE49-F238E27FC236}">
                <a16:creationId xmlns:a16="http://schemas.microsoft.com/office/drawing/2014/main" id="{8F55FD5D-8C3D-4144-9202-F4F2319DF150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0"/>
            <a:ext cx="6099175" cy="6858000"/>
          </a:xfrm>
          <a:custGeom>
            <a:avLst/>
            <a:gdLst>
              <a:gd name="connsiteX0" fmla="*/ 0 w 6099175"/>
              <a:gd name="connsiteY0" fmla="*/ 0 h 6858000"/>
              <a:gd name="connsiteX1" fmla="*/ 5782375 w 6099175"/>
              <a:gd name="connsiteY1" fmla="*/ 0 h 6858000"/>
              <a:gd name="connsiteX2" fmla="*/ 5782375 w 6099175"/>
              <a:gd name="connsiteY2" fmla="*/ 1278000 h 6858000"/>
              <a:gd name="connsiteX3" fmla="*/ 6099175 w 6099175"/>
              <a:gd name="connsiteY3" fmla="*/ 1278000 h 6858000"/>
              <a:gd name="connsiteX4" fmla="*/ 6099175 w 6099175"/>
              <a:gd name="connsiteY4" fmla="*/ 6858000 h 6858000"/>
              <a:gd name="connsiteX5" fmla="*/ 0 w 6099175"/>
              <a:gd name="connsiteY5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099175" h="6858000">
                <a:moveTo>
                  <a:pt x="0" y="0"/>
                </a:moveTo>
                <a:lnTo>
                  <a:pt x="5782375" y="0"/>
                </a:lnTo>
                <a:lnTo>
                  <a:pt x="5782375" y="1278000"/>
                </a:lnTo>
                <a:lnTo>
                  <a:pt x="6099175" y="1278000"/>
                </a:lnTo>
                <a:lnTo>
                  <a:pt x="6099175" y="6858000"/>
                </a:lnTo>
                <a:lnTo>
                  <a:pt x="0" y="6858000"/>
                </a:lnTo>
                <a:close/>
              </a:path>
            </a:pathLst>
          </a:custGeom>
          <a:noFill/>
        </p:spPr>
        <p:txBody>
          <a:bodyPr wrap="square" lIns="612000" anchor="ctr" anchorCtr="0">
            <a:noAutofit/>
          </a:bodyPr>
          <a:lstStyle/>
          <a:p>
            <a:r>
              <a:rPr lang="nl-NL"/>
              <a:t>Klik op het pictogram als u een afbeelding wilt toevoegen</a:t>
            </a:r>
          </a:p>
        </p:txBody>
      </p:sp>
      <p:pic>
        <p:nvPicPr>
          <p:cNvPr id="14" name="Afbeelding 13">
            <a:extLst>
              <a:ext uri="{FF2B5EF4-FFF2-40B4-BE49-F238E27FC236}">
                <a16:creationId xmlns:a16="http://schemas.microsoft.com/office/drawing/2014/main" id="{BC4B0442-6EF6-BB40-8E4E-2853174C8833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75091" y="-13176"/>
            <a:ext cx="3660397" cy="15633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6402490"/>
      </p:ext>
    </p:extLst>
  </p:cSld>
  <p:clrMapOvr>
    <a:masterClrMapping/>
  </p:clrMapOvr>
</p:sldLayout>
</file>

<file path=ppt/slideLayouts/slideLayout15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dia afbeelding horizontaal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34682" y="3427412"/>
            <a:ext cx="10923906" cy="1726479"/>
          </a:xfrm>
        </p:spPr>
        <p:txBody>
          <a:bodyPr lIns="57600" tIns="90000" bIns="90000" anchor="b">
            <a:normAutofit/>
          </a:bodyPr>
          <a:lstStyle>
            <a:lvl1pPr algn="l">
              <a:defRPr sz="3600" b="0">
                <a:solidFill>
                  <a:schemeClr val="tx1"/>
                </a:solidFill>
              </a:defRPr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634682" y="5162400"/>
            <a:ext cx="10923906" cy="664319"/>
          </a:xfrm>
        </p:spPr>
        <p:txBody>
          <a:bodyPr lIns="72000" tIns="90000">
            <a:normAutofit/>
          </a:bodyPr>
          <a:lstStyle>
            <a:lvl1pPr marL="0" indent="0" algn="l">
              <a:buNone/>
              <a:defRPr sz="24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</a:p>
        </p:txBody>
      </p:sp>
      <p:sp>
        <p:nvSpPr>
          <p:cNvPr id="17" name="Tijdelijke aanduiding voor tekst 16"/>
          <p:cNvSpPr>
            <a:spLocks noGrp="1"/>
          </p:cNvSpPr>
          <p:nvPr>
            <p:ph type="body" sz="quarter" idx="10" hasCustomPrompt="1"/>
          </p:nvPr>
        </p:nvSpPr>
        <p:spPr>
          <a:xfrm>
            <a:off x="633412" y="5829386"/>
            <a:ext cx="5138738" cy="389360"/>
          </a:xfrm>
        </p:spPr>
        <p:txBody>
          <a:bodyPr lIns="86400" anchor="b" anchorCtr="0">
            <a:noAutofit/>
          </a:bodyPr>
          <a:lstStyle>
            <a:lvl1pPr marL="0" indent="0" algn="l">
              <a:buNone/>
              <a:defRPr sz="1600">
                <a:solidFill>
                  <a:schemeClr val="tx1"/>
                </a:solidFill>
              </a:defRPr>
            </a:lvl1pPr>
            <a:lvl2pPr>
              <a:defRPr sz="18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800">
                <a:solidFill>
                  <a:schemeClr val="bg1"/>
                </a:solidFill>
              </a:defRPr>
            </a:lvl4pPr>
            <a:lvl5pPr>
              <a:defRPr sz="1800">
                <a:solidFill>
                  <a:schemeClr val="bg1"/>
                </a:solidFill>
              </a:defRPr>
            </a:lvl5pPr>
          </a:lstStyle>
          <a:p>
            <a:pPr lvl="0"/>
            <a:r>
              <a:rPr lang="nl-NL"/>
              <a:t>Naam spreker</a:t>
            </a:r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nl-NL"/>
          </a:p>
        </p:txBody>
      </p:sp>
      <p:sp>
        <p:nvSpPr>
          <p:cNvPr id="9" name="Tijdelijke aanduiding voor voettekst 8"/>
          <p:cNvSpPr>
            <a:spLocks noGrp="1"/>
          </p:cNvSpPr>
          <p:nvPr>
            <p:ph type="ftr" sz="quarter" idx="13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nl-NL"/>
          </a:p>
        </p:txBody>
      </p:sp>
      <p:sp>
        <p:nvSpPr>
          <p:cNvPr id="10" name="Tijdelijke aanduiding voor dianummer 9"/>
          <p:cNvSpPr>
            <a:spLocks noGrp="1"/>
          </p:cNvSpPr>
          <p:nvPr>
            <p:ph type="sldNum" sz="quarter" idx="14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10A0A6AF-03C5-477E-939A-E28F7E7F05EA}" type="slidenum">
              <a:rPr lang="nl-NL" smtClean="0"/>
              <a:pPr/>
              <a:t>‹#›</a:t>
            </a:fld>
            <a:endParaRPr lang="nl-NL"/>
          </a:p>
        </p:txBody>
      </p:sp>
      <p:pic>
        <p:nvPicPr>
          <p:cNvPr id="11" name="Afbeelding 10">
            <a:extLst>
              <a:ext uri="{FF2B5EF4-FFF2-40B4-BE49-F238E27FC236}">
                <a16:creationId xmlns:a16="http://schemas.microsoft.com/office/drawing/2014/main" id="{D4551168-6021-C044-B2DE-60CB9D0613F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682750"/>
          </a:xfrm>
          <a:prstGeom prst="rect">
            <a:avLst/>
          </a:prstGeom>
        </p:spPr>
      </p:pic>
      <p:sp>
        <p:nvSpPr>
          <p:cNvPr id="12" name="Tijdelijke aanduiding voor afbeelding 12">
            <a:extLst>
              <a:ext uri="{FF2B5EF4-FFF2-40B4-BE49-F238E27FC236}">
                <a16:creationId xmlns:a16="http://schemas.microsoft.com/office/drawing/2014/main" id="{F2D8D1E5-2231-A94F-9BE5-A199DC7577A3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0" y="-1"/>
            <a:ext cx="12192000" cy="3427413"/>
          </a:xfrm>
          <a:custGeom>
            <a:avLst/>
            <a:gdLst>
              <a:gd name="connsiteX0" fmla="*/ 5779200 w 12192000"/>
              <a:gd name="connsiteY0" fmla="*/ 1 h 3427413"/>
              <a:gd name="connsiteX1" fmla="*/ 5779200 w 12192000"/>
              <a:gd name="connsiteY1" fmla="*/ 1278001 h 3427413"/>
              <a:gd name="connsiteX2" fmla="*/ 6412800 w 12192000"/>
              <a:gd name="connsiteY2" fmla="*/ 1278001 h 3427413"/>
              <a:gd name="connsiteX3" fmla="*/ 6412800 w 12192000"/>
              <a:gd name="connsiteY3" fmla="*/ 1 h 3427413"/>
              <a:gd name="connsiteX4" fmla="*/ 0 w 12192000"/>
              <a:gd name="connsiteY4" fmla="*/ 0 h 3427413"/>
              <a:gd name="connsiteX5" fmla="*/ 12192000 w 12192000"/>
              <a:gd name="connsiteY5" fmla="*/ 0 h 3427413"/>
              <a:gd name="connsiteX6" fmla="*/ 12192000 w 12192000"/>
              <a:gd name="connsiteY6" fmla="*/ 3427413 h 3427413"/>
              <a:gd name="connsiteX7" fmla="*/ 0 w 12192000"/>
              <a:gd name="connsiteY7" fmla="*/ 3427413 h 34274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92000" h="3427413">
                <a:moveTo>
                  <a:pt x="5779200" y="1"/>
                </a:moveTo>
                <a:lnTo>
                  <a:pt x="5779200" y="1278001"/>
                </a:lnTo>
                <a:lnTo>
                  <a:pt x="6412800" y="1278001"/>
                </a:lnTo>
                <a:lnTo>
                  <a:pt x="6412800" y="1"/>
                </a:lnTo>
                <a:close/>
                <a:moveTo>
                  <a:pt x="0" y="0"/>
                </a:moveTo>
                <a:lnTo>
                  <a:pt x="12192000" y="0"/>
                </a:lnTo>
                <a:lnTo>
                  <a:pt x="12192000" y="3427413"/>
                </a:lnTo>
                <a:lnTo>
                  <a:pt x="0" y="3427413"/>
                </a:lnTo>
                <a:close/>
              </a:path>
            </a:pathLst>
          </a:custGeom>
          <a:noFill/>
        </p:spPr>
        <p:txBody>
          <a:bodyPr vert="horz" wrap="square" lIns="612000" tIns="45720" rIns="91440" bIns="45720" rtlCol="0" anchor="ctr" anchorCtr="0">
            <a:noAutofit/>
          </a:bodyPr>
          <a:lstStyle>
            <a:lvl1pPr>
              <a:defRPr lang="nl-NL" dirty="0"/>
            </a:lvl1pPr>
          </a:lstStyle>
          <a:p>
            <a:pPr lvl="0"/>
            <a:r>
              <a:rPr lang="nl-NL"/>
              <a:t>Klik op het pictogram als u een afbeelding wilt toevoegen</a:t>
            </a:r>
          </a:p>
        </p:txBody>
      </p:sp>
    </p:spTree>
    <p:extLst>
      <p:ext uri="{BB962C8B-B14F-4D97-AF65-F5344CB8AC3E}">
        <p14:creationId xmlns:p14="http://schemas.microsoft.com/office/powerpoint/2010/main" val="333713002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orient="horz" pos="1185">
          <p15:clr>
            <a:srgbClr val="FBAE40"/>
          </p15:clr>
        </p15:guide>
        <p15:guide id="2" orient="horz" pos="2656">
          <p15:clr>
            <a:srgbClr val="FBAE40"/>
          </p15:clr>
        </p15:guide>
        <p15:guide id="3" pos="4044">
          <p15:clr>
            <a:srgbClr val="FBAE40"/>
          </p15:clr>
        </p15:guide>
        <p15:guide id="4" pos="3636">
          <p15:clr>
            <a:srgbClr val="FBAE40"/>
          </p15:clr>
        </p15:guide>
        <p15:guide id="5" orient="horz" pos="3135">
          <p15:clr>
            <a:srgbClr val="FBAE40"/>
          </p15:clr>
        </p15:guide>
      </p15:sldGuideLst>
    </p:ext>
  </p:extLst>
</p:sldLayout>
</file>

<file path=ppt/slideLayouts/slideLayout1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dia vertica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hthoek 12"/>
          <p:cNvSpPr/>
          <p:nvPr userDrawn="1"/>
        </p:nvSpPr>
        <p:spPr>
          <a:xfrm>
            <a:off x="6096000" y="0"/>
            <a:ext cx="60960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14" name="Afbeelding 1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3175" y="0"/>
            <a:ext cx="12198350" cy="1066800"/>
          </a:xfrm>
          <a:prstGeom prst="rect">
            <a:avLst/>
          </a:prstGeom>
        </p:spPr>
      </p:pic>
      <p:sp>
        <p:nvSpPr>
          <p:cNvPr id="18" name="Tijdelijke aanduiding voor datum 17"/>
          <p:cNvSpPr>
            <a:spLocks noGrp="1"/>
          </p:cNvSpPr>
          <p:nvPr>
            <p:ph type="dt" sz="half" idx="17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19" name="Tijdelijke aanduiding voor voettekst 18"/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20" name="Tijdelijke aanduiding voor dianummer 19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10A0A6AF-03C5-477E-939A-E28F7E7F05EA}" type="slidenum">
              <a:rPr lang="nl-NL" smtClean="0"/>
              <a:pPr/>
              <a:t>‹#›</a:t>
            </a:fld>
            <a:endParaRPr lang="nl-NL"/>
          </a:p>
        </p:txBody>
      </p:sp>
      <p:sp>
        <p:nvSpPr>
          <p:cNvPr id="24" name="Ondertitel 2"/>
          <p:cNvSpPr>
            <a:spLocks noGrp="1"/>
          </p:cNvSpPr>
          <p:nvPr>
            <p:ph type="subTitle" idx="1"/>
          </p:nvPr>
        </p:nvSpPr>
        <p:spPr>
          <a:xfrm>
            <a:off x="6556176" y="3427413"/>
            <a:ext cx="5004000" cy="2404640"/>
          </a:xfrm>
        </p:spPr>
        <p:txBody>
          <a:bodyPr lIns="104400" tIns="90000" rIns="90000" bIns="46800"/>
          <a:lstStyle>
            <a:lvl1pPr marL="0" indent="0" algn="l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</a:p>
        </p:txBody>
      </p:sp>
      <p:sp>
        <p:nvSpPr>
          <p:cNvPr id="25" name="Tijdelijke aanduiding voor tekst 16"/>
          <p:cNvSpPr>
            <a:spLocks noGrp="1"/>
          </p:cNvSpPr>
          <p:nvPr>
            <p:ph type="body" sz="quarter" idx="21" hasCustomPrompt="1"/>
          </p:nvPr>
        </p:nvSpPr>
        <p:spPr>
          <a:xfrm>
            <a:off x="6553200" y="5832053"/>
            <a:ext cx="5004000" cy="389360"/>
          </a:xfrm>
        </p:spPr>
        <p:txBody>
          <a:bodyPr lIns="118800" anchor="b" anchorCtr="0">
            <a:noAutofit/>
          </a:bodyPr>
          <a:lstStyle>
            <a:lvl1pPr marL="0" indent="0">
              <a:buNone/>
              <a:defRPr sz="1600">
                <a:solidFill>
                  <a:schemeClr val="bg1"/>
                </a:solidFill>
              </a:defRPr>
            </a:lvl1pPr>
            <a:lvl2pPr>
              <a:defRPr sz="18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800">
                <a:solidFill>
                  <a:schemeClr val="bg1"/>
                </a:solidFill>
              </a:defRPr>
            </a:lvl4pPr>
            <a:lvl5pPr>
              <a:defRPr sz="1800">
                <a:solidFill>
                  <a:schemeClr val="bg1"/>
                </a:solidFill>
              </a:defRPr>
            </a:lvl5pPr>
          </a:lstStyle>
          <a:p>
            <a:pPr lvl="0"/>
            <a:r>
              <a:rPr lang="nl-NL"/>
              <a:t>Naam spreker</a:t>
            </a:r>
          </a:p>
        </p:txBody>
      </p:sp>
      <p:sp>
        <p:nvSpPr>
          <p:cNvPr id="21" name="Titel 1"/>
          <p:cNvSpPr>
            <a:spLocks noGrp="1"/>
          </p:cNvSpPr>
          <p:nvPr>
            <p:ph type="ctrTitle"/>
          </p:nvPr>
        </p:nvSpPr>
        <p:spPr>
          <a:xfrm>
            <a:off x="6554588" y="2024063"/>
            <a:ext cx="5004000" cy="1403350"/>
          </a:xfrm>
        </p:spPr>
        <p:txBody>
          <a:bodyPr tIns="90000" bIns="90000" anchor="b">
            <a:normAutofit/>
          </a:bodyPr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nl-NL"/>
              <a:t>Klik om stijl te bewerken</a:t>
            </a:r>
          </a:p>
        </p:txBody>
      </p:sp>
      <p:pic>
        <p:nvPicPr>
          <p:cNvPr id="11" name="Afbeelding 10">
            <a:extLst>
              <a:ext uri="{FF2B5EF4-FFF2-40B4-BE49-F238E27FC236}">
                <a16:creationId xmlns:a16="http://schemas.microsoft.com/office/drawing/2014/main" id="{2F713C05-60FE-1544-804E-DC45D8735A37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682750"/>
          </a:xfrm>
          <a:prstGeom prst="rect">
            <a:avLst/>
          </a:prstGeom>
        </p:spPr>
      </p:pic>
      <p:pic>
        <p:nvPicPr>
          <p:cNvPr id="12" name="Afbeelding 11">
            <a:extLst>
              <a:ext uri="{FF2B5EF4-FFF2-40B4-BE49-F238E27FC236}">
                <a16:creationId xmlns:a16="http://schemas.microsoft.com/office/drawing/2014/main" id="{747F4BCE-9AB3-774F-A7E7-AF94BB3323E4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75091" y="-13176"/>
            <a:ext cx="3660397" cy="15633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0705096"/>
      </p:ext>
    </p:extLst>
  </p:cSld>
  <p:clrMapOvr>
    <a:masterClrMapping/>
  </p:clrMapOvr>
</p:sldLayout>
</file>

<file path=ppt/slideLayouts/slideLayout1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dia horizonta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hthoek 5"/>
          <p:cNvSpPr/>
          <p:nvPr userDrawn="1"/>
        </p:nvSpPr>
        <p:spPr>
          <a:xfrm>
            <a:off x="0" y="-1"/>
            <a:ext cx="12192000" cy="3427413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35000" y="1879600"/>
            <a:ext cx="10923588" cy="1547813"/>
          </a:xfrm>
        </p:spPr>
        <p:txBody>
          <a:bodyPr anchor="ctr" anchorCtr="0">
            <a:normAutofit/>
          </a:bodyPr>
          <a:lstStyle>
            <a:lvl1pPr>
              <a:defRPr sz="4800">
                <a:solidFill>
                  <a:schemeClr val="bg1"/>
                </a:solidFill>
              </a:defRPr>
            </a:lvl1pPr>
          </a:lstStyle>
          <a:p>
            <a:r>
              <a:rPr lang="nl-NL"/>
              <a:t>Klik om stijl te bewerken</a:t>
            </a:r>
          </a:p>
        </p:txBody>
      </p:sp>
      <p:pic>
        <p:nvPicPr>
          <p:cNvPr id="7" name="Afbeelding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3175" y="0"/>
            <a:ext cx="12198350" cy="1066800"/>
          </a:xfrm>
          <a:prstGeom prst="rect">
            <a:avLst/>
          </a:prstGeom>
        </p:spPr>
      </p:pic>
      <p:sp>
        <p:nvSpPr>
          <p:cNvPr id="15" name="Tijdelijke aanduiding voor datum 14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16" name="Tijdelijke aanduiding voor voettekst 15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17" name="Tijdelijke aanduiding voor dianummer 16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10A0A6AF-03C5-477E-939A-E28F7E7F05EA}" type="slidenum">
              <a:rPr lang="nl-NL" smtClean="0"/>
              <a:pPr/>
              <a:t>‹#›</a:t>
            </a:fld>
            <a:endParaRPr lang="nl-NL"/>
          </a:p>
        </p:txBody>
      </p:sp>
      <p:sp>
        <p:nvSpPr>
          <p:cNvPr id="9" name="Ondertitel 2"/>
          <p:cNvSpPr>
            <a:spLocks noGrp="1"/>
          </p:cNvSpPr>
          <p:nvPr>
            <p:ph type="subTitle" idx="1"/>
          </p:nvPr>
        </p:nvSpPr>
        <p:spPr>
          <a:xfrm>
            <a:off x="635000" y="3749487"/>
            <a:ext cx="10925176" cy="2077232"/>
          </a:xfrm>
        </p:spPr>
        <p:txBody>
          <a:bodyPr lIns="104400" tIns="90000" rIns="90000" bIns="46800"/>
          <a:lstStyle>
            <a:lvl1pPr marL="0" indent="0" algn="l">
              <a:buNone/>
              <a:defRPr sz="24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</a:p>
        </p:txBody>
      </p:sp>
      <p:sp>
        <p:nvSpPr>
          <p:cNvPr id="10" name="Tijdelijke aanduiding voor tekst 16"/>
          <p:cNvSpPr>
            <a:spLocks noGrp="1"/>
          </p:cNvSpPr>
          <p:nvPr>
            <p:ph type="body" sz="quarter" idx="10" hasCustomPrompt="1"/>
          </p:nvPr>
        </p:nvSpPr>
        <p:spPr>
          <a:xfrm>
            <a:off x="633412" y="5829386"/>
            <a:ext cx="5005388" cy="389360"/>
          </a:xfrm>
        </p:spPr>
        <p:txBody>
          <a:bodyPr lIns="86400" anchor="b" anchorCtr="0">
            <a:noAutofit/>
          </a:bodyPr>
          <a:lstStyle>
            <a:lvl1pPr marL="0" indent="0" algn="l">
              <a:buNone/>
              <a:defRPr sz="1600">
                <a:solidFill>
                  <a:schemeClr val="tx1"/>
                </a:solidFill>
              </a:defRPr>
            </a:lvl1pPr>
            <a:lvl2pPr>
              <a:defRPr sz="18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800">
                <a:solidFill>
                  <a:schemeClr val="bg1"/>
                </a:solidFill>
              </a:defRPr>
            </a:lvl4pPr>
            <a:lvl5pPr>
              <a:defRPr sz="1800">
                <a:solidFill>
                  <a:schemeClr val="bg1"/>
                </a:solidFill>
              </a:defRPr>
            </a:lvl5pPr>
          </a:lstStyle>
          <a:p>
            <a:pPr lvl="0"/>
            <a:r>
              <a:rPr lang="nl-NL"/>
              <a:t>Naam spreker</a:t>
            </a:r>
          </a:p>
        </p:txBody>
      </p:sp>
      <p:pic>
        <p:nvPicPr>
          <p:cNvPr id="12" name="Afbeelding 11">
            <a:extLst>
              <a:ext uri="{FF2B5EF4-FFF2-40B4-BE49-F238E27FC236}">
                <a16:creationId xmlns:a16="http://schemas.microsoft.com/office/drawing/2014/main" id="{73CF64DF-3902-CF4A-9176-80ABDA8DD1D9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682750"/>
          </a:xfrm>
          <a:prstGeom prst="rect">
            <a:avLst/>
          </a:prstGeom>
        </p:spPr>
      </p:pic>
      <p:pic>
        <p:nvPicPr>
          <p:cNvPr id="11" name="Afbeelding 10">
            <a:extLst>
              <a:ext uri="{FF2B5EF4-FFF2-40B4-BE49-F238E27FC236}">
                <a16:creationId xmlns:a16="http://schemas.microsoft.com/office/drawing/2014/main" id="{E5E31FFB-48B8-8C4F-AFF2-7B2B15594D6D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75091" y="-13176"/>
            <a:ext cx="3660397" cy="15633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6366501"/>
      </p:ext>
    </p:extLst>
  </p:cSld>
  <p:clrMapOvr>
    <a:masterClrMapping/>
  </p:clrMapOvr>
</p:sldLayout>
</file>

<file path=ppt/slideLayouts/slideLayout1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oudsopgav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hoek 6"/>
          <p:cNvSpPr/>
          <p:nvPr userDrawn="1"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0" name="Titel 1"/>
          <p:cNvSpPr>
            <a:spLocks noGrp="1"/>
          </p:cNvSpPr>
          <p:nvPr>
            <p:ph type="title"/>
          </p:nvPr>
        </p:nvSpPr>
        <p:spPr>
          <a:xfrm>
            <a:off x="634999" y="2636838"/>
            <a:ext cx="5003801" cy="1584325"/>
          </a:xfrm>
        </p:spPr>
        <p:txBody>
          <a:bodyPr anchor="ctr" anchorCtr="0">
            <a:normAutofit/>
          </a:bodyPr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13" name="Tijdelijke aanduiding voor tekst 4"/>
          <p:cNvSpPr>
            <a:spLocks noGrp="1"/>
          </p:cNvSpPr>
          <p:nvPr>
            <p:ph type="body" sz="quarter" idx="15"/>
          </p:nvPr>
        </p:nvSpPr>
        <p:spPr>
          <a:xfrm>
            <a:off x="7791732" y="916926"/>
            <a:ext cx="3766856" cy="817562"/>
          </a:xfrm>
        </p:spPr>
        <p:txBody>
          <a:bodyPr anchor="b" anchorCtr="0">
            <a:normAutofit/>
          </a:bodyPr>
          <a:lstStyle>
            <a:lvl1pPr marL="0" indent="0">
              <a:buNone/>
              <a:defRPr sz="1800"/>
            </a:lvl1pPr>
            <a:lvl2pPr marL="313200" indent="0">
              <a:buNone/>
              <a:defRPr/>
            </a:lvl2pPr>
            <a:lvl3pPr marL="630000" indent="0">
              <a:buNone/>
              <a:defRPr/>
            </a:lvl3pPr>
            <a:lvl4pPr marL="943200" indent="0">
              <a:buNone/>
              <a:defRPr/>
            </a:lvl4pPr>
            <a:lvl5pPr marL="1260000" indent="0">
              <a:buNone/>
              <a:defRPr/>
            </a:lvl5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14" name="Tijdelijke aanduiding voor tekst 4"/>
          <p:cNvSpPr>
            <a:spLocks noGrp="1"/>
          </p:cNvSpPr>
          <p:nvPr>
            <p:ph type="body" sz="quarter" idx="16"/>
          </p:nvPr>
        </p:nvSpPr>
        <p:spPr>
          <a:xfrm>
            <a:off x="7791732" y="2061911"/>
            <a:ext cx="3766856" cy="817562"/>
          </a:xfrm>
        </p:spPr>
        <p:txBody>
          <a:bodyPr anchor="b" anchorCtr="0">
            <a:normAutofit/>
          </a:bodyPr>
          <a:lstStyle>
            <a:lvl1pPr marL="0" indent="0">
              <a:buNone/>
              <a:defRPr sz="1800"/>
            </a:lvl1pPr>
            <a:lvl2pPr marL="313200" indent="0">
              <a:buNone/>
              <a:defRPr/>
            </a:lvl2pPr>
            <a:lvl3pPr marL="630000" indent="0">
              <a:buNone/>
              <a:defRPr/>
            </a:lvl3pPr>
            <a:lvl4pPr marL="943200" indent="0">
              <a:buNone/>
              <a:defRPr/>
            </a:lvl4pPr>
            <a:lvl5pPr marL="1260000" indent="0">
              <a:buNone/>
              <a:defRPr/>
            </a:lvl5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15" name="Tijdelijke aanduiding voor tekst 4"/>
          <p:cNvSpPr>
            <a:spLocks noGrp="1"/>
          </p:cNvSpPr>
          <p:nvPr>
            <p:ph type="body" sz="quarter" idx="17"/>
          </p:nvPr>
        </p:nvSpPr>
        <p:spPr>
          <a:xfrm>
            <a:off x="7791732" y="3211200"/>
            <a:ext cx="3766856" cy="817562"/>
          </a:xfrm>
        </p:spPr>
        <p:txBody>
          <a:bodyPr anchor="b" anchorCtr="0">
            <a:normAutofit/>
          </a:bodyPr>
          <a:lstStyle>
            <a:lvl1pPr marL="0" indent="0">
              <a:buNone/>
              <a:defRPr sz="1800"/>
            </a:lvl1pPr>
            <a:lvl2pPr marL="313200" indent="0">
              <a:buNone/>
              <a:defRPr/>
            </a:lvl2pPr>
            <a:lvl3pPr marL="630000" indent="0">
              <a:buNone/>
              <a:defRPr/>
            </a:lvl3pPr>
            <a:lvl4pPr marL="943200" indent="0">
              <a:buNone/>
              <a:defRPr/>
            </a:lvl4pPr>
            <a:lvl5pPr marL="1260000" indent="0">
              <a:buNone/>
              <a:defRPr/>
            </a:lvl5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16" name="Tijdelijke aanduiding voor tekst 4"/>
          <p:cNvSpPr>
            <a:spLocks noGrp="1"/>
          </p:cNvSpPr>
          <p:nvPr>
            <p:ph type="body" sz="quarter" idx="18"/>
          </p:nvPr>
        </p:nvSpPr>
        <p:spPr>
          <a:xfrm>
            <a:off x="7791732" y="4352400"/>
            <a:ext cx="3766856" cy="817562"/>
          </a:xfrm>
        </p:spPr>
        <p:txBody>
          <a:bodyPr anchor="b" anchorCtr="0">
            <a:normAutofit/>
          </a:bodyPr>
          <a:lstStyle>
            <a:lvl1pPr marL="0" indent="0">
              <a:buNone/>
              <a:defRPr sz="1800"/>
            </a:lvl1pPr>
            <a:lvl2pPr marL="313200" indent="0">
              <a:buNone/>
              <a:defRPr/>
            </a:lvl2pPr>
            <a:lvl3pPr marL="630000" indent="0">
              <a:buNone/>
              <a:defRPr/>
            </a:lvl3pPr>
            <a:lvl4pPr marL="943200" indent="0">
              <a:buNone/>
              <a:defRPr/>
            </a:lvl4pPr>
            <a:lvl5pPr marL="1260000" indent="0">
              <a:buNone/>
              <a:defRPr/>
            </a:lvl5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17" name="Tijdelijke aanduiding voor tekst 4"/>
          <p:cNvSpPr>
            <a:spLocks noGrp="1"/>
          </p:cNvSpPr>
          <p:nvPr>
            <p:ph type="body" sz="quarter" idx="19"/>
          </p:nvPr>
        </p:nvSpPr>
        <p:spPr>
          <a:xfrm>
            <a:off x="7791732" y="5497200"/>
            <a:ext cx="3766856" cy="817562"/>
          </a:xfrm>
        </p:spPr>
        <p:txBody>
          <a:bodyPr anchor="b" anchorCtr="0">
            <a:normAutofit/>
          </a:bodyPr>
          <a:lstStyle>
            <a:lvl1pPr marL="0" indent="0">
              <a:buNone/>
              <a:defRPr sz="1800"/>
            </a:lvl1pPr>
            <a:lvl2pPr marL="313200" indent="0">
              <a:buNone/>
              <a:defRPr/>
            </a:lvl2pPr>
            <a:lvl3pPr marL="630000" indent="0">
              <a:buNone/>
              <a:defRPr/>
            </a:lvl3pPr>
            <a:lvl4pPr marL="943200" indent="0">
              <a:buNone/>
              <a:defRPr/>
            </a:lvl4pPr>
            <a:lvl5pPr marL="1260000" indent="0">
              <a:buNone/>
              <a:defRPr/>
            </a:lvl5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20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voettekst 8"/>
          <p:cNvSpPr>
            <a:spLocks noGrp="1"/>
          </p:cNvSpPr>
          <p:nvPr>
            <p:ph type="ftr" sz="quarter" idx="2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18" name="Tijdelijke aanduiding voor dianummer 17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10A0A6AF-03C5-477E-939A-E28F7E7F05EA}" type="slidenum">
              <a:rPr lang="nl-NL" smtClean="0"/>
              <a:pPr/>
              <a:t>‹#›</a:t>
            </a:fld>
            <a:endParaRPr lang="nl-NL"/>
          </a:p>
        </p:txBody>
      </p:sp>
      <p:sp>
        <p:nvSpPr>
          <p:cNvPr id="22" name="Tijdelijke aanduiding voor tekst 2"/>
          <p:cNvSpPr>
            <a:spLocks noGrp="1"/>
          </p:cNvSpPr>
          <p:nvPr>
            <p:ph type="body" sz="quarter" idx="10" hasCustomPrompt="1"/>
          </p:nvPr>
        </p:nvSpPr>
        <p:spPr>
          <a:xfrm>
            <a:off x="6418727" y="998445"/>
            <a:ext cx="1373005" cy="817563"/>
          </a:xfrm>
        </p:spPr>
        <p:txBody>
          <a:bodyPr bIns="46800" anchor="b" anchorCtr="0">
            <a:normAutofit/>
          </a:bodyPr>
          <a:lstStyle>
            <a:lvl1pPr marL="0" indent="0" algn="r">
              <a:buNone/>
              <a:defRPr sz="4800">
                <a:solidFill>
                  <a:schemeClr val="tx2"/>
                </a:solidFill>
              </a:defRPr>
            </a:lvl1pPr>
          </a:lstStyle>
          <a:p>
            <a:pPr lvl="0"/>
            <a:r>
              <a:rPr lang="nl-NL"/>
              <a:t>#</a:t>
            </a:r>
          </a:p>
        </p:txBody>
      </p:sp>
      <p:sp>
        <p:nvSpPr>
          <p:cNvPr id="23" name="Tijdelijke aanduiding voor tekst 2"/>
          <p:cNvSpPr>
            <a:spLocks noGrp="1"/>
          </p:cNvSpPr>
          <p:nvPr>
            <p:ph type="body" sz="quarter" idx="11" hasCustomPrompt="1"/>
          </p:nvPr>
        </p:nvSpPr>
        <p:spPr>
          <a:xfrm>
            <a:off x="6418727" y="2143674"/>
            <a:ext cx="1373005" cy="817563"/>
          </a:xfrm>
        </p:spPr>
        <p:txBody>
          <a:bodyPr bIns="46800" anchor="b" anchorCtr="0">
            <a:normAutofit/>
          </a:bodyPr>
          <a:lstStyle>
            <a:lvl1pPr marL="0" indent="0" algn="r">
              <a:buNone/>
              <a:defRPr sz="4800">
                <a:solidFill>
                  <a:schemeClr val="tx2"/>
                </a:solidFill>
              </a:defRPr>
            </a:lvl1pPr>
          </a:lstStyle>
          <a:p>
            <a:pPr lvl="0"/>
            <a:r>
              <a:rPr lang="nl-NL"/>
              <a:t>#</a:t>
            </a:r>
          </a:p>
        </p:txBody>
      </p:sp>
      <p:sp>
        <p:nvSpPr>
          <p:cNvPr id="24" name="Tijdelijke aanduiding voor tekst 2"/>
          <p:cNvSpPr>
            <a:spLocks noGrp="1"/>
          </p:cNvSpPr>
          <p:nvPr>
            <p:ph type="body" sz="quarter" idx="12" hasCustomPrompt="1"/>
          </p:nvPr>
        </p:nvSpPr>
        <p:spPr>
          <a:xfrm>
            <a:off x="6418727" y="3288903"/>
            <a:ext cx="1373005" cy="817563"/>
          </a:xfrm>
        </p:spPr>
        <p:txBody>
          <a:bodyPr bIns="46800" anchor="b" anchorCtr="0">
            <a:normAutofit/>
          </a:bodyPr>
          <a:lstStyle>
            <a:lvl1pPr marL="0" indent="0" algn="r">
              <a:buNone/>
              <a:defRPr sz="4800">
                <a:solidFill>
                  <a:schemeClr val="tx2"/>
                </a:solidFill>
              </a:defRPr>
            </a:lvl1pPr>
          </a:lstStyle>
          <a:p>
            <a:pPr lvl="0"/>
            <a:r>
              <a:rPr lang="nl-NL"/>
              <a:t>#</a:t>
            </a:r>
          </a:p>
        </p:txBody>
      </p:sp>
      <p:sp>
        <p:nvSpPr>
          <p:cNvPr id="25" name="Tijdelijke aanduiding voor tekst 2"/>
          <p:cNvSpPr>
            <a:spLocks noGrp="1"/>
          </p:cNvSpPr>
          <p:nvPr>
            <p:ph type="body" sz="quarter" idx="13" hasCustomPrompt="1"/>
          </p:nvPr>
        </p:nvSpPr>
        <p:spPr>
          <a:xfrm>
            <a:off x="6418727" y="4434132"/>
            <a:ext cx="1373005" cy="817563"/>
          </a:xfrm>
        </p:spPr>
        <p:txBody>
          <a:bodyPr bIns="46800" anchor="b" anchorCtr="0">
            <a:normAutofit/>
          </a:bodyPr>
          <a:lstStyle>
            <a:lvl1pPr marL="0" indent="0" algn="r">
              <a:buNone/>
              <a:defRPr sz="4800">
                <a:solidFill>
                  <a:schemeClr val="tx2"/>
                </a:solidFill>
              </a:defRPr>
            </a:lvl1pPr>
          </a:lstStyle>
          <a:p>
            <a:pPr lvl="0"/>
            <a:r>
              <a:rPr lang="nl-NL"/>
              <a:t>#</a:t>
            </a:r>
          </a:p>
        </p:txBody>
      </p:sp>
      <p:sp>
        <p:nvSpPr>
          <p:cNvPr id="26" name="Tijdelijke aanduiding voor tekst 2"/>
          <p:cNvSpPr>
            <a:spLocks noGrp="1"/>
          </p:cNvSpPr>
          <p:nvPr>
            <p:ph type="body" sz="quarter" idx="14" hasCustomPrompt="1"/>
          </p:nvPr>
        </p:nvSpPr>
        <p:spPr>
          <a:xfrm>
            <a:off x="6418727" y="5579361"/>
            <a:ext cx="1373005" cy="817563"/>
          </a:xfrm>
        </p:spPr>
        <p:txBody>
          <a:bodyPr bIns="46800" anchor="b" anchorCtr="0">
            <a:normAutofit/>
          </a:bodyPr>
          <a:lstStyle>
            <a:lvl1pPr marL="0" indent="0" algn="r">
              <a:buNone/>
              <a:defRPr sz="4800">
                <a:solidFill>
                  <a:schemeClr val="tx2"/>
                </a:solidFill>
              </a:defRPr>
            </a:lvl1pPr>
          </a:lstStyle>
          <a:p>
            <a:pPr lvl="0"/>
            <a:r>
              <a:rPr lang="nl-NL"/>
              <a:t>#</a:t>
            </a:r>
          </a:p>
        </p:txBody>
      </p:sp>
      <p:pic>
        <p:nvPicPr>
          <p:cNvPr id="21" name="Afbeelding 20">
            <a:extLst>
              <a:ext uri="{FF2B5EF4-FFF2-40B4-BE49-F238E27FC236}">
                <a16:creationId xmlns:a16="http://schemas.microsoft.com/office/drawing/2014/main" id="{9D7773A4-FFC1-FB46-8CEE-18FCE9837A95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4934" t="19074" r="44934"/>
          <a:stretch/>
        </p:blipFill>
        <p:spPr>
          <a:xfrm>
            <a:off x="5638800" y="1075"/>
            <a:ext cx="914400" cy="10080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1895820"/>
      </p:ext>
    </p:extLst>
  </p:cSld>
  <p:clrMapOvr>
    <a:masterClrMapping/>
  </p:clrMapOvr>
</p:sldLayout>
</file>

<file path=ppt/slideLayouts/slideLayout1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oudsopgave met afbeeld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hthoek 4"/>
          <p:cNvSpPr/>
          <p:nvPr userDrawn="1"/>
        </p:nvSpPr>
        <p:spPr>
          <a:xfrm>
            <a:off x="6096000" y="0"/>
            <a:ext cx="60960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1" name="Tijdelijke aanduiding voor tekst 11"/>
          <p:cNvSpPr>
            <a:spLocks noGrp="1"/>
          </p:cNvSpPr>
          <p:nvPr>
            <p:ph type="body" sz="quarter" idx="13"/>
          </p:nvPr>
        </p:nvSpPr>
        <p:spPr>
          <a:xfrm>
            <a:off x="6553200" y="2289600"/>
            <a:ext cx="5004000" cy="3931813"/>
          </a:xfrm>
        </p:spPr>
        <p:txBody>
          <a:bodyPr/>
          <a:lstStyle>
            <a:lvl1pPr marL="457200" indent="-457200">
              <a:buClr>
                <a:schemeClr val="bg1"/>
              </a:buClr>
              <a:buFont typeface="+mj-lt"/>
              <a:buAutoNum type="arabicPeriod"/>
              <a:defRPr>
                <a:solidFill>
                  <a:schemeClr val="bg1"/>
                </a:solidFill>
              </a:defRPr>
            </a:lvl1pPr>
            <a:lvl2pPr marL="684000" indent="-216000"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buClrTx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Titel 5"/>
          <p:cNvSpPr>
            <a:spLocks noGrp="1"/>
          </p:cNvSpPr>
          <p:nvPr>
            <p:ph type="title"/>
          </p:nvPr>
        </p:nvSpPr>
        <p:spPr>
          <a:xfrm>
            <a:off x="6553200" y="1051200"/>
            <a:ext cx="5004000" cy="948047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17" name="Tijdelijke aanduiding voor datum 16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18" name="Tijdelijke aanduiding voor voettekst 17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19" name="Tijdelijke aanduiding voor dianummer 18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10A0A6AF-03C5-477E-939A-E28F7E7F05EA}" type="slidenum">
              <a:rPr lang="nl-NL" smtClean="0"/>
              <a:pPr/>
              <a:t>‹#›</a:t>
            </a:fld>
            <a:endParaRPr lang="nl-NL"/>
          </a:p>
        </p:txBody>
      </p:sp>
      <p:sp>
        <p:nvSpPr>
          <p:cNvPr id="12" name="Tijdelijke aanduiding voor afbeelding 11">
            <a:extLst>
              <a:ext uri="{FF2B5EF4-FFF2-40B4-BE49-F238E27FC236}">
                <a16:creationId xmlns:a16="http://schemas.microsoft.com/office/drawing/2014/main" id="{65CDA938-34ED-EC47-B19D-D582D052909F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6098242" cy="6858000"/>
          </a:xfrm>
          <a:custGeom>
            <a:avLst/>
            <a:gdLst>
              <a:gd name="connsiteX0" fmla="*/ 0 w 6098242"/>
              <a:gd name="connsiteY0" fmla="*/ 0 h 6858000"/>
              <a:gd name="connsiteX1" fmla="*/ 5860200 w 6098242"/>
              <a:gd name="connsiteY1" fmla="*/ 0 h 6858000"/>
              <a:gd name="connsiteX2" fmla="*/ 5860200 w 6098242"/>
              <a:gd name="connsiteY2" fmla="*/ 712800 h 6858000"/>
              <a:gd name="connsiteX3" fmla="*/ 6098242 w 6098242"/>
              <a:gd name="connsiteY3" fmla="*/ 712800 h 6858000"/>
              <a:gd name="connsiteX4" fmla="*/ 6098242 w 6098242"/>
              <a:gd name="connsiteY4" fmla="*/ 6858000 h 6858000"/>
              <a:gd name="connsiteX5" fmla="*/ 0 w 6098242"/>
              <a:gd name="connsiteY5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098242" h="6858000">
                <a:moveTo>
                  <a:pt x="0" y="0"/>
                </a:moveTo>
                <a:lnTo>
                  <a:pt x="5860200" y="0"/>
                </a:lnTo>
                <a:lnTo>
                  <a:pt x="5860200" y="712800"/>
                </a:lnTo>
                <a:lnTo>
                  <a:pt x="6098242" y="712800"/>
                </a:lnTo>
                <a:lnTo>
                  <a:pt x="6098242" y="6858000"/>
                </a:lnTo>
                <a:lnTo>
                  <a:pt x="0" y="6858000"/>
                </a:lnTo>
                <a:close/>
              </a:path>
            </a:pathLst>
          </a:custGeom>
          <a:noFill/>
        </p:spPr>
        <p:txBody>
          <a:bodyPr wrap="square" lIns="612000" anchor="ctr" anchorCtr="0">
            <a:noAutofit/>
          </a:bodyPr>
          <a:lstStyle>
            <a:lvl1pPr algn="l">
              <a:defRPr>
                <a:solidFill>
                  <a:schemeClr val="tx1"/>
                </a:solidFill>
              </a:defRPr>
            </a:lvl1pPr>
          </a:lstStyle>
          <a:p>
            <a:r>
              <a:rPr lang="nl-NL"/>
              <a:t>Klik op het pictogram als u een afbeelding wilt toevoegen</a:t>
            </a:r>
          </a:p>
        </p:txBody>
      </p:sp>
      <p:pic>
        <p:nvPicPr>
          <p:cNvPr id="10" name="Afbeelding 9">
            <a:extLst>
              <a:ext uri="{FF2B5EF4-FFF2-40B4-BE49-F238E27FC236}">
                <a16:creationId xmlns:a16="http://schemas.microsoft.com/office/drawing/2014/main" id="{A83EED7A-B188-3C48-BDF0-9416B7012C69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4934" t="19074" r="44934"/>
          <a:stretch/>
        </p:blipFill>
        <p:spPr>
          <a:xfrm>
            <a:off x="5638800" y="1075"/>
            <a:ext cx="914400" cy="10080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4003286"/>
      </p:ext>
    </p:extLst>
  </p:cSld>
  <p:clrMapOvr>
    <a:masterClrMapping/>
  </p:clrMapOvr>
</p:sldLayout>
</file>

<file path=ppt/slideLayouts/slideLayout15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hoek 6"/>
          <p:cNvSpPr/>
          <p:nvPr userDrawn="1"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34999" y="2636837"/>
            <a:ext cx="5003801" cy="1584325"/>
          </a:xfrm>
        </p:spPr>
        <p:txBody>
          <a:bodyPr anchor="b">
            <a:normAutofit/>
          </a:bodyPr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634999" y="4221162"/>
            <a:ext cx="5003801" cy="2000251"/>
          </a:xfrm>
        </p:spPr>
        <p:txBody>
          <a:bodyPr tIns="90000" rIns="100800"/>
          <a:lstStyle>
            <a:lvl1pPr marL="0" indent="0" algn="r"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9" name="Tijdelijke aanduiding voor tekst 8"/>
          <p:cNvSpPr>
            <a:spLocks noGrp="1"/>
          </p:cNvSpPr>
          <p:nvPr>
            <p:ph type="body" sz="quarter" idx="13" hasCustomPrompt="1"/>
          </p:nvPr>
        </p:nvSpPr>
        <p:spPr>
          <a:xfrm>
            <a:off x="634999" y="1171575"/>
            <a:ext cx="5003801" cy="1463674"/>
          </a:xfrm>
        </p:spPr>
        <p:txBody>
          <a:bodyPr rIns="0" anchor="b" anchorCtr="0">
            <a:normAutofit/>
          </a:bodyPr>
          <a:lstStyle>
            <a:lvl1pPr marL="0" indent="0" algn="r">
              <a:buNone/>
              <a:defRPr sz="9600" b="1" i="0">
                <a:solidFill>
                  <a:schemeClr val="bg1"/>
                </a:solidFill>
              </a:defRPr>
            </a:lvl1pPr>
            <a:lvl2pPr marL="313200" indent="0" algn="r">
              <a:buNone/>
              <a:defRPr/>
            </a:lvl2pPr>
            <a:lvl3pPr marL="630000" indent="0" algn="r">
              <a:buNone/>
              <a:defRPr/>
            </a:lvl3pPr>
            <a:lvl4pPr marL="943200" indent="0" algn="r">
              <a:buNone/>
              <a:defRPr/>
            </a:lvl4pPr>
            <a:lvl5pPr marL="1260000" indent="0" algn="r">
              <a:buNone/>
              <a:defRPr/>
            </a:lvl5pPr>
          </a:lstStyle>
          <a:p>
            <a:pPr lvl="0"/>
            <a:r>
              <a:rPr lang="nl-NL"/>
              <a:t>#</a:t>
            </a:r>
          </a:p>
        </p:txBody>
      </p:sp>
      <p:sp>
        <p:nvSpPr>
          <p:cNvPr id="10" name="Tijdelijke aanduiding voor datum 9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12" name="Tijdelijke aanduiding voor voettekst 11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13" name="Tijdelijke aanduiding voor dianummer 12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10A0A6AF-03C5-477E-939A-E28F7E7F05EA}" type="slidenum">
              <a:rPr lang="nl-NL" smtClean="0"/>
              <a:pPr/>
              <a:t>‹#›</a:t>
            </a:fld>
            <a:endParaRPr lang="nl-NL"/>
          </a:p>
        </p:txBody>
      </p:sp>
      <p:pic>
        <p:nvPicPr>
          <p:cNvPr id="11" name="Afbeelding 10">
            <a:extLst>
              <a:ext uri="{FF2B5EF4-FFF2-40B4-BE49-F238E27FC236}">
                <a16:creationId xmlns:a16="http://schemas.microsoft.com/office/drawing/2014/main" id="{3DD872D4-1F37-A54F-93DB-917ECEABE4CF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4934" t="19074" r="44934"/>
          <a:stretch/>
        </p:blipFill>
        <p:spPr>
          <a:xfrm>
            <a:off x="5638800" y="1075"/>
            <a:ext cx="914400" cy="10080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279487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61">
          <p15:clr>
            <a:srgbClr val="FBAE40"/>
          </p15:clr>
        </p15:guide>
        <p15:guide id="2" orient="horz" pos="2659">
          <p15:clr>
            <a:srgbClr val="FBAE40"/>
          </p15:clr>
        </p15:guide>
      </p15:sldGuideLst>
    </p:ext>
  </p:extLst>
</p:sldLayout>
</file>

<file path=ppt/slideLayouts/slideLayout15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ee object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635000" y="2276475"/>
            <a:ext cx="5226050" cy="39449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6553199" y="2276475"/>
            <a:ext cx="5004000" cy="39449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14" name="Tijdelijke aanduiding voor datum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15" name="Tijdelijke aanduiding voor voettekst 1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16" name="Tijdelijke aanduiding voor dianumm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A0A6AF-03C5-477E-939A-E28F7E7F05EA}" type="slidenum">
              <a:rPr lang="nl-NL" smtClean="0"/>
              <a:pPr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56751118"/>
      </p:ext>
    </p:extLst>
  </p:cSld>
  <p:clrMapOvr>
    <a:masterClrMapping/>
  </p:clrMapOvr>
</p:sldLayout>
</file>

<file path=ppt/slideLayouts/slideLayout1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635001" y="2306037"/>
            <a:ext cx="5004000" cy="648000"/>
          </a:xfrm>
          <a:noFill/>
        </p:spPr>
        <p:txBody>
          <a:bodyPr lIns="180000" tIns="180000" rIns="180000" bIns="72000" anchor="b">
            <a:noAutofit/>
          </a:bodyPr>
          <a:lstStyle>
            <a:lvl1pPr marL="0" indent="0">
              <a:buNone/>
              <a:defRPr sz="1800" b="1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635001" y="2953738"/>
            <a:ext cx="5004000" cy="3267676"/>
          </a:xfrm>
          <a:noFill/>
        </p:spPr>
        <p:txBody>
          <a:bodyPr lIns="180000" tIns="180000" rIns="180000" bIns="72000"/>
          <a:lstStyle/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6553200" y="2306037"/>
            <a:ext cx="5004000" cy="647228"/>
          </a:xfrm>
          <a:noFill/>
        </p:spPr>
        <p:txBody>
          <a:bodyPr lIns="180000" tIns="180000" rIns="180000" bIns="72000" anchor="b">
            <a:noAutofit/>
          </a:bodyPr>
          <a:lstStyle>
            <a:lvl1pPr marL="0" indent="0">
              <a:buNone/>
              <a:defRPr sz="1800" b="1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6553200" y="2953738"/>
            <a:ext cx="5005388" cy="3267676"/>
          </a:xfrm>
          <a:noFill/>
        </p:spPr>
        <p:txBody>
          <a:bodyPr lIns="180000" tIns="180000" rIns="180000" bIns="72000"/>
          <a:lstStyle/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10" name="Titel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16" name="Tijdelijke aanduiding voor datum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17" name="Tijdelijke aanduiding voor voettekst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18" name="Tijdelijke aanduiding voor dianumm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A0A6AF-03C5-477E-939A-E28F7E7F05EA}" type="slidenum">
              <a:rPr lang="nl-NL" smtClean="0"/>
              <a:pPr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9011584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988">
          <p15:clr>
            <a:srgbClr val="FBAE40"/>
          </p15:clr>
        </p15:guide>
        <p15:guide id="2" pos="3693">
          <p15:clr>
            <a:srgbClr val="FBAE40"/>
          </p15:clr>
        </p15:guide>
        <p15:guide id="3" orient="horz" pos="1661">
          <p15:clr>
            <a:srgbClr val="FBAE40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ote tekst B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el 1"/>
          <p:cNvSpPr>
            <a:spLocks noGrp="1"/>
          </p:cNvSpPr>
          <p:nvPr>
            <p:ph type="title"/>
          </p:nvPr>
        </p:nvSpPr>
        <p:spPr>
          <a:xfrm>
            <a:off x="635000" y="1052514"/>
            <a:ext cx="10923588" cy="4024800"/>
          </a:xfrm>
        </p:spPr>
        <p:txBody>
          <a:bodyPr anchor="b" anchorCtr="0">
            <a:normAutofit/>
          </a:bodyPr>
          <a:lstStyle>
            <a:lvl1pPr algn="l">
              <a:defRPr sz="8000" b="0">
                <a:solidFill>
                  <a:schemeClr val="tx2"/>
                </a:solidFill>
              </a:defRPr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4" name="Ondertitel 2"/>
          <p:cNvSpPr>
            <a:spLocks noGrp="1"/>
          </p:cNvSpPr>
          <p:nvPr>
            <p:ph type="subTitle" idx="1"/>
          </p:nvPr>
        </p:nvSpPr>
        <p:spPr>
          <a:xfrm>
            <a:off x="635000" y="5077314"/>
            <a:ext cx="5461000" cy="1144099"/>
          </a:xfrm>
        </p:spPr>
        <p:txBody>
          <a:bodyPr lIns="162000" tIns="90000">
            <a:normAutofit/>
          </a:bodyPr>
          <a:lstStyle>
            <a:lvl1pPr marL="0" indent="0" algn="l">
              <a:buNone/>
              <a:defRPr sz="24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</a:p>
        </p:txBody>
      </p:sp>
      <p:sp>
        <p:nvSpPr>
          <p:cNvPr id="6" name="Tijdelijke aanduiding voor datum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voettekst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8" name="Tijdelijke aanduiding voor dianumm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A0A6AF-03C5-477E-939A-E28F7E7F05EA}" type="slidenum">
              <a:rPr lang="nl-NL" smtClean="0"/>
              <a:pPr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7299482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2" orient="horz" pos="2659">
          <p15:clr>
            <a:srgbClr val="FBAE40"/>
          </p15:clr>
        </p15:guide>
      </p15:sldGuideLst>
    </p:ext>
  </p:extLst>
</p:sldLayout>
</file>

<file path=ppt/slideLayouts/slideLayout16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12" name="Tijdelijke aanduiding voor datum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13" name="Tijdelijke aanduiding voor voettekst 1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14" name="Tijdelijke aanduiding voor dianumm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A0A6AF-03C5-477E-939A-E28F7E7F05EA}" type="slidenum">
              <a:rPr lang="nl-NL" smtClean="0"/>
              <a:pPr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17148356"/>
      </p:ext>
    </p:extLst>
  </p:cSld>
  <p:clrMapOvr>
    <a:masterClrMapping/>
  </p:clrMapOvr>
</p:sldLayout>
</file>

<file path=ppt/slideLayouts/slideLayout16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jdelijke aanduiding voor datum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12" name="Tijdelijke aanduiding voor voettekst 1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13" name="Tijdelijke aanduiding voor dianumm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A0A6AF-03C5-477E-939A-E28F7E7F05EA}" type="slidenum">
              <a:rPr lang="nl-NL" smtClean="0"/>
              <a:pPr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62231855"/>
      </p:ext>
    </p:extLst>
  </p:cSld>
  <p:clrMapOvr>
    <a:masterClrMapping/>
  </p:clrMapOvr>
</p:sldLayout>
</file>

<file path=ppt/slideLayouts/slideLayout1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635000" y="3427413"/>
            <a:ext cx="5003800" cy="2793999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10" name="Tijdelijke aanduiding voor inhoud 9"/>
          <p:cNvSpPr>
            <a:spLocks noGrp="1"/>
          </p:cNvSpPr>
          <p:nvPr>
            <p:ph sz="quarter" idx="13"/>
          </p:nvPr>
        </p:nvSpPr>
        <p:spPr>
          <a:xfrm>
            <a:off x="6554588" y="1052513"/>
            <a:ext cx="5004000" cy="5168900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3" name="Titel 2"/>
          <p:cNvSpPr>
            <a:spLocks noGrp="1"/>
          </p:cNvSpPr>
          <p:nvPr>
            <p:ph type="title"/>
          </p:nvPr>
        </p:nvSpPr>
        <p:spPr>
          <a:xfrm>
            <a:off x="635000" y="1052513"/>
            <a:ext cx="5003800" cy="948047"/>
          </a:xfrm>
        </p:spPr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17" name="Tijdelijke aanduiding voor datum 16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18" name="Tijdelijke aanduiding voor voettekst 17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19" name="Tijdelijke aanduiding voor dianummer 18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10A0A6AF-03C5-477E-939A-E28F7E7F05EA}" type="slidenum">
              <a:rPr lang="nl-NL" smtClean="0"/>
              <a:pPr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28920172"/>
      </p:ext>
    </p:extLst>
  </p:cSld>
  <p:clrMapOvr>
    <a:masterClrMapping/>
  </p:clrMapOvr>
</p:sldLayout>
</file>

<file path=ppt/slideLayouts/slideLayout1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ote tekst A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el 1"/>
          <p:cNvSpPr>
            <a:spLocks noGrp="1"/>
          </p:cNvSpPr>
          <p:nvPr>
            <p:ph type="title"/>
          </p:nvPr>
        </p:nvSpPr>
        <p:spPr>
          <a:xfrm>
            <a:off x="635000" y="1052514"/>
            <a:ext cx="10923588" cy="4024800"/>
          </a:xfrm>
        </p:spPr>
        <p:txBody>
          <a:bodyPr anchor="b" anchorCtr="0">
            <a:normAutofit/>
          </a:bodyPr>
          <a:lstStyle>
            <a:lvl1pPr algn="l">
              <a:defRPr sz="8000" b="0">
                <a:solidFill>
                  <a:schemeClr val="tx1"/>
                </a:solidFill>
              </a:defRPr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4" name="Ondertitel 2"/>
          <p:cNvSpPr>
            <a:spLocks noGrp="1"/>
          </p:cNvSpPr>
          <p:nvPr>
            <p:ph type="subTitle" idx="1"/>
          </p:nvPr>
        </p:nvSpPr>
        <p:spPr>
          <a:xfrm>
            <a:off x="635000" y="5077315"/>
            <a:ext cx="5461000" cy="1144098"/>
          </a:xfrm>
        </p:spPr>
        <p:txBody>
          <a:bodyPr lIns="162000" tIns="90000" rIns="90000">
            <a:normAutofit/>
          </a:bodyPr>
          <a:lstStyle>
            <a:lvl1pPr marL="0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</a:p>
        </p:txBody>
      </p:sp>
      <p:sp>
        <p:nvSpPr>
          <p:cNvPr id="9" name="Tijdelijke aanduiding voor datum 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nl-NL"/>
          </a:p>
        </p:txBody>
      </p:sp>
      <p:sp>
        <p:nvSpPr>
          <p:cNvPr id="10" name="Tijdelijke aanduiding voor voettekst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nl-NL"/>
          </a:p>
        </p:txBody>
      </p:sp>
      <p:sp>
        <p:nvSpPr>
          <p:cNvPr id="11" name="Tijdelijke aanduiding voor dianumm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10A0A6AF-03C5-477E-939A-E28F7E7F05EA}" type="slidenum">
              <a:rPr lang="nl-NL" smtClean="0"/>
              <a:pPr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8652675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2" orient="horz" pos="2659">
          <p15:clr>
            <a:srgbClr val="FBAE40"/>
          </p15:clr>
        </p15:guide>
      </p15:sldGuideLst>
    </p:ext>
  </p:extLst>
</p:sldLayout>
</file>

<file path=ppt/slideLayouts/slideLayout16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ote tekst B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el 1"/>
          <p:cNvSpPr>
            <a:spLocks noGrp="1"/>
          </p:cNvSpPr>
          <p:nvPr>
            <p:ph type="title"/>
          </p:nvPr>
        </p:nvSpPr>
        <p:spPr>
          <a:xfrm>
            <a:off x="635000" y="1052514"/>
            <a:ext cx="10923588" cy="4024800"/>
          </a:xfrm>
        </p:spPr>
        <p:txBody>
          <a:bodyPr anchor="b" anchorCtr="0">
            <a:normAutofit/>
          </a:bodyPr>
          <a:lstStyle>
            <a:lvl1pPr algn="l">
              <a:defRPr sz="8000" b="0">
                <a:solidFill>
                  <a:schemeClr val="tx2"/>
                </a:solidFill>
              </a:defRPr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4" name="Ondertitel 2"/>
          <p:cNvSpPr>
            <a:spLocks noGrp="1"/>
          </p:cNvSpPr>
          <p:nvPr>
            <p:ph type="subTitle" idx="1"/>
          </p:nvPr>
        </p:nvSpPr>
        <p:spPr>
          <a:xfrm>
            <a:off x="635000" y="5077314"/>
            <a:ext cx="5461000" cy="1144099"/>
          </a:xfrm>
        </p:spPr>
        <p:txBody>
          <a:bodyPr lIns="162000" tIns="90000">
            <a:normAutofit/>
          </a:bodyPr>
          <a:lstStyle>
            <a:lvl1pPr marL="0" indent="0" algn="l">
              <a:buNone/>
              <a:defRPr sz="24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</a:p>
        </p:txBody>
      </p:sp>
      <p:sp>
        <p:nvSpPr>
          <p:cNvPr id="6" name="Tijdelijke aanduiding voor datum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voettekst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8" name="Tijdelijke aanduiding voor dianumm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A0A6AF-03C5-477E-939A-E28F7E7F05EA}" type="slidenum">
              <a:rPr lang="nl-NL" smtClean="0"/>
              <a:pPr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8955412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2" orient="horz" pos="2659">
          <p15:clr>
            <a:srgbClr val="FBAE40"/>
          </p15:clr>
        </p15:guide>
      </p15:sldGuideLst>
    </p:ext>
  </p:extLst>
</p:sldLayout>
</file>

<file path=ppt/slideLayouts/slideLayout16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vlak 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hoek 6"/>
          <p:cNvSpPr/>
          <p:nvPr userDrawn="1"/>
        </p:nvSpPr>
        <p:spPr>
          <a:xfrm>
            <a:off x="6096000" y="-1588"/>
            <a:ext cx="6096000" cy="6859587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0" indent="0" algn="l">
              <a:buFont typeface="Arial" charset="0"/>
              <a:buNone/>
            </a:pPr>
            <a:endParaRPr lang="nl-NL" sz="1000">
              <a:solidFill>
                <a:schemeClr val="bg1"/>
              </a:solidFill>
            </a:endParaRPr>
          </a:p>
        </p:txBody>
      </p:sp>
      <p:sp>
        <p:nvSpPr>
          <p:cNvPr id="6" name="Titel 5"/>
          <p:cNvSpPr>
            <a:spLocks noGrp="1"/>
          </p:cNvSpPr>
          <p:nvPr>
            <p:ph type="title"/>
          </p:nvPr>
        </p:nvSpPr>
        <p:spPr>
          <a:xfrm>
            <a:off x="635000" y="2636838"/>
            <a:ext cx="5003799" cy="1584324"/>
          </a:xfrm>
        </p:spPr>
        <p:txBody>
          <a:bodyPr anchor="ctr" anchorCtr="0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sz="quarter" idx="10"/>
          </p:nvPr>
        </p:nvSpPr>
        <p:spPr>
          <a:xfrm>
            <a:off x="6554588" y="1066800"/>
            <a:ext cx="5004000" cy="5154613"/>
          </a:xfrm>
        </p:spPr>
        <p:txBody>
          <a:bodyPr anchor="ctr"/>
          <a:lstStyle>
            <a:lvl1pPr>
              <a:buClr>
                <a:schemeClr val="bg1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11" name="Tijdelijke aanduiding voor datum 10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12" name="Tijdelijke aanduiding voor voettekst 11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13" name="Tijdelijke aanduiding voor dianummer 12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10A0A6AF-03C5-477E-939A-E28F7E7F05EA}" type="slidenum">
              <a:rPr lang="nl-NL" smtClean="0"/>
              <a:pPr/>
              <a:t>‹#›</a:t>
            </a:fld>
            <a:endParaRPr lang="nl-NL"/>
          </a:p>
        </p:txBody>
      </p:sp>
      <p:pic>
        <p:nvPicPr>
          <p:cNvPr id="9" name="Afbeelding 8">
            <a:extLst>
              <a:ext uri="{FF2B5EF4-FFF2-40B4-BE49-F238E27FC236}">
                <a16:creationId xmlns:a16="http://schemas.microsoft.com/office/drawing/2014/main" id="{8D5328FB-7CDC-B242-9390-805358BC2980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4934" t="19074" r="44934"/>
          <a:stretch/>
        </p:blipFill>
        <p:spPr>
          <a:xfrm>
            <a:off x="5638800" y="1075"/>
            <a:ext cx="914400" cy="10080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465854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61">
          <p15:clr>
            <a:srgbClr val="FBAE40"/>
          </p15:clr>
        </p15:guide>
        <p15:guide id="2" orient="horz" pos="2659">
          <p15:clr>
            <a:srgbClr val="FBAE40"/>
          </p15:clr>
        </p15:guide>
        <p15:guide id="3" pos="5609">
          <p15:clr>
            <a:srgbClr val="FBAE40"/>
          </p15:clr>
        </p15:guide>
        <p15:guide id="4" pos="5904">
          <p15:clr>
            <a:srgbClr val="FBAE40"/>
          </p15:clr>
        </p15:guide>
      </p15:sldGuideLst>
    </p:ext>
  </p:extLst>
</p:sldLayout>
</file>

<file path=ppt/slideLayouts/slideLayout16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vlak 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hoek 6"/>
          <p:cNvSpPr/>
          <p:nvPr userDrawn="1"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6" name="Titel 5"/>
          <p:cNvSpPr>
            <a:spLocks noGrp="1"/>
          </p:cNvSpPr>
          <p:nvPr>
            <p:ph type="title"/>
          </p:nvPr>
        </p:nvSpPr>
        <p:spPr>
          <a:xfrm>
            <a:off x="634999" y="2636839"/>
            <a:ext cx="5004000" cy="1584324"/>
          </a:xfrm>
        </p:spPr>
        <p:txBody>
          <a:bodyPr anchor="ctr" anchorCtr="0"/>
          <a:lstStyle>
            <a:lvl1pPr>
              <a:defRPr sz="4000">
                <a:solidFill>
                  <a:schemeClr val="bg1"/>
                </a:solidFill>
              </a:defRPr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quarter" idx="10"/>
          </p:nvPr>
        </p:nvSpPr>
        <p:spPr>
          <a:xfrm>
            <a:off x="6553199" y="1052513"/>
            <a:ext cx="5004000" cy="5168900"/>
          </a:xfrm>
        </p:spPr>
        <p:txBody>
          <a:bodyPr anchor="ctr" anchorCtr="0"/>
          <a:lstStyle/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13" name="Tijdelijke aanduiding voor datum 12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14" name="Tijdelijke aanduiding voor voettekst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15" name="Tijdelijke aanduiding voor dianummer 14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10A0A6AF-03C5-477E-939A-E28F7E7F05EA}" type="slidenum">
              <a:rPr lang="nl-NL" smtClean="0"/>
              <a:pPr/>
              <a:t>‹#›</a:t>
            </a:fld>
            <a:endParaRPr lang="nl-NL"/>
          </a:p>
        </p:txBody>
      </p:sp>
      <p:pic>
        <p:nvPicPr>
          <p:cNvPr id="9" name="Afbeelding 8">
            <a:extLst>
              <a:ext uri="{FF2B5EF4-FFF2-40B4-BE49-F238E27FC236}">
                <a16:creationId xmlns:a16="http://schemas.microsoft.com/office/drawing/2014/main" id="{3123B140-D237-0D47-89C8-4E59FF95C202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4934" t="19074" r="44934"/>
          <a:stretch/>
        </p:blipFill>
        <p:spPr>
          <a:xfrm>
            <a:off x="5638800" y="1075"/>
            <a:ext cx="914400" cy="10080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859841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61">
          <p15:clr>
            <a:srgbClr val="FBAE40"/>
          </p15:clr>
        </p15:guide>
        <p15:guide id="2" orient="horz" pos="2659">
          <p15:clr>
            <a:srgbClr val="FBAE40"/>
          </p15:clr>
        </p15:guide>
      </p15:sldGuideLst>
    </p:ext>
  </p:extLst>
</p:sldLayout>
</file>

<file path=ppt/slideLayouts/slideLayout16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jdelijke aanduiding voor afbeelding 16">
            <a:extLst>
              <a:ext uri="{FF2B5EF4-FFF2-40B4-BE49-F238E27FC236}">
                <a16:creationId xmlns:a16="http://schemas.microsoft.com/office/drawing/2014/main" id="{BBCE35AD-A624-6445-84E4-C0AC03B155AD}"/>
              </a:ext>
            </a:extLst>
          </p:cNvPr>
          <p:cNvSpPr>
            <a:spLocks noGrp="1"/>
          </p:cNvSpPr>
          <p:nvPr>
            <p:ph type="pic" sz="quarter" idx="24"/>
          </p:nvPr>
        </p:nvSpPr>
        <p:spPr>
          <a:xfrm>
            <a:off x="6096000" y="-2381"/>
            <a:ext cx="6096000" cy="6860381"/>
          </a:xfrm>
          <a:custGeom>
            <a:avLst/>
            <a:gdLst>
              <a:gd name="connsiteX0" fmla="*/ 235800 w 6096000"/>
              <a:gd name="connsiteY0" fmla="*/ 0 h 6860381"/>
              <a:gd name="connsiteX1" fmla="*/ 6096000 w 6096000"/>
              <a:gd name="connsiteY1" fmla="*/ 0 h 6860381"/>
              <a:gd name="connsiteX2" fmla="*/ 6096000 w 6096000"/>
              <a:gd name="connsiteY2" fmla="*/ 6860381 h 6860381"/>
              <a:gd name="connsiteX3" fmla="*/ 0 w 6096000"/>
              <a:gd name="connsiteY3" fmla="*/ 6860381 h 6860381"/>
              <a:gd name="connsiteX4" fmla="*/ 0 w 6096000"/>
              <a:gd name="connsiteY4" fmla="*/ 711581 h 6860381"/>
              <a:gd name="connsiteX5" fmla="*/ 235800 w 6096000"/>
              <a:gd name="connsiteY5" fmla="*/ 711581 h 6860381"/>
              <a:gd name="connsiteX6" fmla="*/ 235800 w 6096000"/>
              <a:gd name="connsiteY6" fmla="*/ 2381 h 68603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096000" h="6860381">
                <a:moveTo>
                  <a:pt x="235800" y="0"/>
                </a:moveTo>
                <a:lnTo>
                  <a:pt x="6096000" y="0"/>
                </a:lnTo>
                <a:lnTo>
                  <a:pt x="6096000" y="6860381"/>
                </a:lnTo>
                <a:lnTo>
                  <a:pt x="0" y="6860381"/>
                </a:lnTo>
                <a:lnTo>
                  <a:pt x="0" y="711581"/>
                </a:lnTo>
                <a:lnTo>
                  <a:pt x="235800" y="711581"/>
                </a:lnTo>
                <a:lnTo>
                  <a:pt x="235800" y="2381"/>
                </a:lnTo>
                <a:close/>
              </a:path>
            </a:pathLst>
          </a:custGeom>
          <a:noFill/>
        </p:spPr>
        <p:txBody>
          <a:bodyPr wrap="square" anchor="ctr" anchorCtr="0">
            <a:noAutofit/>
          </a:bodyPr>
          <a:lstStyle/>
          <a:p>
            <a:r>
              <a:rPr lang="nl-NL"/>
              <a:t>Klik op het pictogram als u een afbeelding wilt toevoegen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635000" y="3427413"/>
            <a:ext cx="5003800" cy="27940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9" name="Titel 8"/>
          <p:cNvSpPr>
            <a:spLocks noGrp="1"/>
          </p:cNvSpPr>
          <p:nvPr>
            <p:ph type="title"/>
          </p:nvPr>
        </p:nvSpPr>
        <p:spPr>
          <a:xfrm>
            <a:off x="635000" y="1052513"/>
            <a:ext cx="5003800" cy="948047"/>
          </a:xfrm>
        </p:spPr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11" name="Tijdelijke aanduiding voor datum 10"/>
          <p:cNvSpPr>
            <a:spLocks noGrp="1"/>
          </p:cNvSpPr>
          <p:nvPr>
            <p:ph type="dt" sz="half" idx="25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12" name="Tijdelijke aanduiding voor voettekst 11"/>
          <p:cNvSpPr>
            <a:spLocks noGrp="1"/>
          </p:cNvSpPr>
          <p:nvPr>
            <p:ph type="ftr" sz="quarter" idx="26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13" name="Tijdelijke aanduiding voor dianummer 12"/>
          <p:cNvSpPr>
            <a:spLocks noGrp="1"/>
          </p:cNvSpPr>
          <p:nvPr>
            <p:ph type="sldNum" sz="quarter" idx="27"/>
          </p:nvPr>
        </p:nvSpPr>
        <p:spPr/>
        <p:txBody>
          <a:bodyPr/>
          <a:lstStyle/>
          <a:p>
            <a:fld id="{10A0A6AF-03C5-477E-939A-E28F7E7F05EA}" type="slidenum">
              <a:rPr lang="nl-NL" smtClean="0"/>
              <a:pPr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79546451"/>
      </p:ext>
    </p:extLst>
  </p:cSld>
  <p:clrMapOvr>
    <a:masterClrMapping/>
  </p:clrMapOvr>
</p:sldLayout>
</file>

<file path=ppt/slideLayouts/slideLayout16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fbeelding verticaal kleu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hoek 6"/>
          <p:cNvSpPr/>
          <p:nvPr userDrawn="1"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0" name="Tijdelijke aanduiding voor tekst 9"/>
          <p:cNvSpPr>
            <a:spLocks noGrp="1"/>
          </p:cNvSpPr>
          <p:nvPr>
            <p:ph type="body" sz="quarter" idx="15"/>
          </p:nvPr>
        </p:nvSpPr>
        <p:spPr>
          <a:xfrm>
            <a:off x="635000" y="2289600"/>
            <a:ext cx="5005388" cy="3935413"/>
          </a:xfrm>
        </p:spPr>
        <p:txBody>
          <a:bodyPr/>
          <a:lstStyle>
            <a:lvl1pPr>
              <a:buClr>
                <a:schemeClr val="bg1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34206" y="1051200"/>
            <a:ext cx="5004594" cy="948047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20" name="Tijdelijke aanduiding voor datum 19"/>
          <p:cNvSpPr>
            <a:spLocks noGrp="1"/>
          </p:cNvSpPr>
          <p:nvPr>
            <p:ph type="dt" sz="half" idx="25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21" name="Tijdelijke aanduiding voor voettekst 20"/>
          <p:cNvSpPr>
            <a:spLocks noGrp="1"/>
          </p:cNvSpPr>
          <p:nvPr>
            <p:ph type="ftr" sz="quarter" idx="26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22" name="Tijdelijke aanduiding voor dianummer 21"/>
          <p:cNvSpPr>
            <a:spLocks noGrp="1"/>
          </p:cNvSpPr>
          <p:nvPr>
            <p:ph type="sldNum" sz="quarter" idx="27"/>
          </p:nvPr>
        </p:nvSpPr>
        <p:spPr/>
        <p:txBody>
          <a:bodyPr/>
          <a:lstStyle/>
          <a:p>
            <a:fld id="{10A0A6AF-03C5-477E-939A-E28F7E7F05EA}" type="slidenum">
              <a:rPr lang="nl-NL" smtClean="0"/>
              <a:pPr/>
              <a:t>‹#›</a:t>
            </a:fld>
            <a:endParaRPr lang="nl-NL"/>
          </a:p>
        </p:txBody>
      </p:sp>
      <p:sp>
        <p:nvSpPr>
          <p:cNvPr id="13" name="Tijdelijke aanduiding voor afbeelding 16">
            <a:extLst>
              <a:ext uri="{FF2B5EF4-FFF2-40B4-BE49-F238E27FC236}">
                <a16:creationId xmlns:a16="http://schemas.microsoft.com/office/drawing/2014/main" id="{BBCE35AD-A624-6445-84E4-C0AC03B155AD}"/>
              </a:ext>
            </a:extLst>
          </p:cNvPr>
          <p:cNvSpPr>
            <a:spLocks noGrp="1"/>
          </p:cNvSpPr>
          <p:nvPr>
            <p:ph type="pic" sz="quarter" idx="24"/>
          </p:nvPr>
        </p:nvSpPr>
        <p:spPr>
          <a:xfrm>
            <a:off x="6096000" y="-2381"/>
            <a:ext cx="6096000" cy="6860381"/>
          </a:xfrm>
          <a:custGeom>
            <a:avLst/>
            <a:gdLst>
              <a:gd name="connsiteX0" fmla="*/ 235800 w 6096000"/>
              <a:gd name="connsiteY0" fmla="*/ 0 h 6860381"/>
              <a:gd name="connsiteX1" fmla="*/ 6096000 w 6096000"/>
              <a:gd name="connsiteY1" fmla="*/ 0 h 6860381"/>
              <a:gd name="connsiteX2" fmla="*/ 6096000 w 6096000"/>
              <a:gd name="connsiteY2" fmla="*/ 6860381 h 6860381"/>
              <a:gd name="connsiteX3" fmla="*/ 0 w 6096000"/>
              <a:gd name="connsiteY3" fmla="*/ 6860381 h 6860381"/>
              <a:gd name="connsiteX4" fmla="*/ 0 w 6096000"/>
              <a:gd name="connsiteY4" fmla="*/ 711581 h 6860381"/>
              <a:gd name="connsiteX5" fmla="*/ 235800 w 6096000"/>
              <a:gd name="connsiteY5" fmla="*/ 711581 h 6860381"/>
              <a:gd name="connsiteX6" fmla="*/ 235800 w 6096000"/>
              <a:gd name="connsiteY6" fmla="*/ 2381 h 68603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096000" h="6860381">
                <a:moveTo>
                  <a:pt x="235800" y="0"/>
                </a:moveTo>
                <a:lnTo>
                  <a:pt x="6096000" y="0"/>
                </a:lnTo>
                <a:lnTo>
                  <a:pt x="6096000" y="6860381"/>
                </a:lnTo>
                <a:lnTo>
                  <a:pt x="0" y="6860381"/>
                </a:lnTo>
                <a:lnTo>
                  <a:pt x="0" y="711581"/>
                </a:lnTo>
                <a:lnTo>
                  <a:pt x="235800" y="711581"/>
                </a:lnTo>
                <a:lnTo>
                  <a:pt x="235800" y="2381"/>
                </a:lnTo>
                <a:close/>
              </a:path>
            </a:pathLst>
          </a:custGeom>
          <a:noFill/>
        </p:spPr>
        <p:txBody>
          <a:bodyPr wrap="square" anchor="ctr" anchorCtr="0">
            <a:noAutofit/>
          </a:bodyPr>
          <a:lstStyle/>
          <a:p>
            <a:r>
              <a:rPr lang="nl-NL"/>
              <a:t>Klik op het pictogram als u een afbeelding wilt toevoegen</a:t>
            </a:r>
          </a:p>
        </p:txBody>
      </p:sp>
      <p:pic>
        <p:nvPicPr>
          <p:cNvPr id="11" name="Afbeelding 10">
            <a:extLst>
              <a:ext uri="{FF2B5EF4-FFF2-40B4-BE49-F238E27FC236}">
                <a16:creationId xmlns:a16="http://schemas.microsoft.com/office/drawing/2014/main" id="{852E16F4-8910-C843-A6DB-9E1A3326CEE4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4934" t="19074" r="44934"/>
          <a:stretch/>
        </p:blipFill>
        <p:spPr>
          <a:xfrm>
            <a:off x="5638800" y="1075"/>
            <a:ext cx="914400" cy="10080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195767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61">
          <p15:clr>
            <a:srgbClr val="FBAE40"/>
          </p15:clr>
        </p15:guide>
        <p15:guide id="2" orient="horz" pos="2659">
          <p15:clr>
            <a:srgbClr val="FBAE40"/>
          </p15:clr>
        </p15:guide>
      </p15:sldGuideLst>
    </p:ext>
  </p:extLst>
</p:sldLayout>
</file>

<file path=ppt/slideLayouts/slideLayout16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fbeelding verticaal w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jdelijke aanduiding voor afbeelding 16">
            <a:extLst>
              <a:ext uri="{FF2B5EF4-FFF2-40B4-BE49-F238E27FC236}">
                <a16:creationId xmlns:a16="http://schemas.microsoft.com/office/drawing/2014/main" id="{BBCE35AD-A624-6445-84E4-C0AC03B155AD}"/>
              </a:ext>
            </a:extLst>
          </p:cNvPr>
          <p:cNvSpPr>
            <a:spLocks noGrp="1"/>
          </p:cNvSpPr>
          <p:nvPr>
            <p:ph type="pic" sz="quarter" idx="24"/>
          </p:nvPr>
        </p:nvSpPr>
        <p:spPr>
          <a:xfrm>
            <a:off x="6096000" y="-2381"/>
            <a:ext cx="6096000" cy="6860381"/>
          </a:xfrm>
          <a:custGeom>
            <a:avLst/>
            <a:gdLst>
              <a:gd name="connsiteX0" fmla="*/ 235800 w 6096000"/>
              <a:gd name="connsiteY0" fmla="*/ 0 h 6860381"/>
              <a:gd name="connsiteX1" fmla="*/ 6096000 w 6096000"/>
              <a:gd name="connsiteY1" fmla="*/ 0 h 6860381"/>
              <a:gd name="connsiteX2" fmla="*/ 6096000 w 6096000"/>
              <a:gd name="connsiteY2" fmla="*/ 6860381 h 6860381"/>
              <a:gd name="connsiteX3" fmla="*/ 0 w 6096000"/>
              <a:gd name="connsiteY3" fmla="*/ 6860381 h 6860381"/>
              <a:gd name="connsiteX4" fmla="*/ 0 w 6096000"/>
              <a:gd name="connsiteY4" fmla="*/ 711581 h 6860381"/>
              <a:gd name="connsiteX5" fmla="*/ 235800 w 6096000"/>
              <a:gd name="connsiteY5" fmla="*/ 711581 h 6860381"/>
              <a:gd name="connsiteX6" fmla="*/ 235800 w 6096000"/>
              <a:gd name="connsiteY6" fmla="*/ 2381 h 68603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096000" h="6860381">
                <a:moveTo>
                  <a:pt x="235800" y="0"/>
                </a:moveTo>
                <a:lnTo>
                  <a:pt x="6096000" y="0"/>
                </a:lnTo>
                <a:lnTo>
                  <a:pt x="6096000" y="6860381"/>
                </a:lnTo>
                <a:lnTo>
                  <a:pt x="0" y="6860381"/>
                </a:lnTo>
                <a:lnTo>
                  <a:pt x="0" y="711581"/>
                </a:lnTo>
                <a:lnTo>
                  <a:pt x="235800" y="711581"/>
                </a:lnTo>
                <a:lnTo>
                  <a:pt x="235800" y="2381"/>
                </a:lnTo>
                <a:close/>
              </a:path>
            </a:pathLst>
          </a:custGeom>
          <a:noFill/>
        </p:spPr>
        <p:txBody>
          <a:bodyPr wrap="square" anchor="ctr" anchorCtr="0">
            <a:noAutofit/>
          </a:bodyPr>
          <a:lstStyle/>
          <a:p>
            <a:r>
              <a:rPr lang="nl-NL"/>
              <a:t>Klik op het pictogram als u een afbeelding wilt toevoegen</a:t>
            </a:r>
          </a:p>
        </p:txBody>
      </p:sp>
      <p:sp>
        <p:nvSpPr>
          <p:cNvPr id="11" name="Tijdelijke aanduiding voor tekst 10"/>
          <p:cNvSpPr>
            <a:spLocks noGrp="1"/>
          </p:cNvSpPr>
          <p:nvPr>
            <p:ph type="body" sz="quarter" idx="16"/>
          </p:nvPr>
        </p:nvSpPr>
        <p:spPr>
          <a:xfrm>
            <a:off x="635000" y="2289600"/>
            <a:ext cx="5003800" cy="3931813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35000" y="1051200"/>
            <a:ext cx="5003800" cy="948047"/>
          </a:xfrm>
        </p:spPr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6" name="Tijdelijke aanduiding voor datum 5"/>
          <p:cNvSpPr>
            <a:spLocks noGrp="1"/>
          </p:cNvSpPr>
          <p:nvPr>
            <p:ph type="dt" sz="half" idx="25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12" name="Tijdelijke aanduiding voor voettekst 11"/>
          <p:cNvSpPr>
            <a:spLocks noGrp="1"/>
          </p:cNvSpPr>
          <p:nvPr>
            <p:ph type="ftr" sz="quarter" idx="26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13" name="Tijdelijke aanduiding voor dianummer 12"/>
          <p:cNvSpPr>
            <a:spLocks noGrp="1"/>
          </p:cNvSpPr>
          <p:nvPr>
            <p:ph type="sldNum" sz="quarter" idx="27"/>
          </p:nvPr>
        </p:nvSpPr>
        <p:spPr/>
        <p:txBody>
          <a:bodyPr/>
          <a:lstStyle/>
          <a:p>
            <a:fld id="{10A0A6AF-03C5-477E-939A-E28F7E7F05EA}" type="slidenum">
              <a:rPr lang="nl-NL" smtClean="0"/>
              <a:pPr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0835285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977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vlak 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hoek 6"/>
          <p:cNvSpPr/>
          <p:nvPr userDrawn="1"/>
        </p:nvSpPr>
        <p:spPr>
          <a:xfrm>
            <a:off x="6096000" y="-1588"/>
            <a:ext cx="6096000" cy="6859587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0" indent="0" algn="l">
              <a:buFont typeface="Arial" charset="0"/>
              <a:buNone/>
            </a:pPr>
            <a:endParaRPr lang="nl-NL" sz="1000">
              <a:solidFill>
                <a:schemeClr val="bg1"/>
              </a:solidFill>
            </a:endParaRPr>
          </a:p>
        </p:txBody>
      </p:sp>
      <p:sp>
        <p:nvSpPr>
          <p:cNvPr id="6" name="Titel 5"/>
          <p:cNvSpPr>
            <a:spLocks noGrp="1"/>
          </p:cNvSpPr>
          <p:nvPr>
            <p:ph type="title"/>
          </p:nvPr>
        </p:nvSpPr>
        <p:spPr>
          <a:xfrm>
            <a:off x="635000" y="2636838"/>
            <a:ext cx="5003799" cy="1584324"/>
          </a:xfrm>
        </p:spPr>
        <p:txBody>
          <a:bodyPr anchor="ctr" anchorCtr="0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sz="quarter" idx="10"/>
          </p:nvPr>
        </p:nvSpPr>
        <p:spPr>
          <a:xfrm>
            <a:off x="6554588" y="1066800"/>
            <a:ext cx="5004000" cy="5154613"/>
          </a:xfrm>
        </p:spPr>
        <p:txBody>
          <a:bodyPr anchor="ctr"/>
          <a:lstStyle>
            <a:lvl1pPr>
              <a:buClr>
                <a:schemeClr val="bg1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11" name="Tijdelijke aanduiding voor datum 10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12" name="Tijdelijke aanduiding voor voettekst 11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13" name="Tijdelijke aanduiding voor dianummer 12"/>
          <p:cNvSpPr>
            <a:spLocks noGrp="1"/>
          </p:cNvSpPr>
          <p:nvPr>
            <p:ph type="sldNum" sz="quarter" idx="13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fld id="{10A0A6AF-03C5-477E-939A-E28F7E7F05EA}" type="slidenum">
              <a:rPr lang="nl-NL" smtClean="0"/>
              <a:pPr/>
              <a:t>‹#›</a:t>
            </a:fld>
            <a:endParaRPr lang="nl-NL"/>
          </a:p>
        </p:txBody>
      </p:sp>
      <p:pic>
        <p:nvPicPr>
          <p:cNvPr id="9" name="Afbeelding 8">
            <a:extLst>
              <a:ext uri="{FF2B5EF4-FFF2-40B4-BE49-F238E27FC236}">
                <a16:creationId xmlns:a16="http://schemas.microsoft.com/office/drawing/2014/main" id="{DED6F77E-FFE0-AB46-BF4D-6C1EEF3BD1B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4934" t="19074" r="44934"/>
          <a:stretch/>
        </p:blipFill>
        <p:spPr>
          <a:xfrm>
            <a:off x="5638800" y="1075"/>
            <a:ext cx="914400" cy="10080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41814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61">
          <p15:clr>
            <a:srgbClr val="FBAE40"/>
          </p15:clr>
        </p15:guide>
        <p15:guide id="2" orient="horz" pos="2659">
          <p15:clr>
            <a:srgbClr val="FBAE40"/>
          </p15:clr>
        </p15:guide>
        <p15:guide id="3" pos="5609">
          <p15:clr>
            <a:srgbClr val="FBAE40"/>
          </p15:clr>
        </p15:guide>
        <p15:guide id="4" pos="5904">
          <p15:clr>
            <a:srgbClr val="FBAE40"/>
          </p15:clr>
        </p15:guide>
      </p15:sldGuideLst>
    </p:ext>
  </p:extLst>
</p:sldLayout>
</file>

<file path=ppt/slideLayouts/slideLayout17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 horizontaal 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hthoek 5"/>
          <p:cNvSpPr/>
          <p:nvPr userDrawn="1"/>
        </p:nvSpPr>
        <p:spPr>
          <a:xfrm>
            <a:off x="0" y="-1"/>
            <a:ext cx="12192000" cy="3427413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35000" y="1052513"/>
            <a:ext cx="10923588" cy="2374900"/>
          </a:xfrm>
        </p:spPr>
        <p:txBody>
          <a:bodyPr anchor="ctr" anchorCtr="0">
            <a:normAutofit/>
          </a:bodyPr>
          <a:lstStyle>
            <a:lvl1pPr>
              <a:defRPr sz="4800">
                <a:solidFill>
                  <a:schemeClr val="bg1"/>
                </a:solidFill>
              </a:defRPr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14" name="Tijdelijke aanduiding voor tekst 13"/>
          <p:cNvSpPr>
            <a:spLocks noGrp="1"/>
          </p:cNvSpPr>
          <p:nvPr>
            <p:ph type="body" sz="quarter" idx="13"/>
          </p:nvPr>
        </p:nvSpPr>
        <p:spPr>
          <a:xfrm>
            <a:off x="635000" y="3749487"/>
            <a:ext cx="10923588" cy="2471925"/>
          </a:xfrm>
        </p:spPr>
        <p:txBody>
          <a:bodyPr numCol="2" spcCol="468000"/>
          <a:lstStyle/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8" name="Tijdelijke aanduiding voor datum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10" name="Tijdelijke aanduiding voor voettekst 9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11" name="Tijdelijke aanduiding voor dianummer 10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10A0A6AF-03C5-477E-939A-E28F7E7F05EA}" type="slidenum">
              <a:rPr lang="nl-NL" smtClean="0"/>
              <a:pPr/>
              <a:t>‹#›</a:t>
            </a:fld>
            <a:endParaRPr lang="nl-NL"/>
          </a:p>
        </p:txBody>
      </p:sp>
      <p:pic>
        <p:nvPicPr>
          <p:cNvPr id="12" name="Afbeelding 11">
            <a:extLst>
              <a:ext uri="{FF2B5EF4-FFF2-40B4-BE49-F238E27FC236}">
                <a16:creationId xmlns:a16="http://schemas.microsoft.com/office/drawing/2014/main" id="{24F4F5E8-C7FF-1547-8E3A-1FDA9CAC2CD0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4934" t="19074" r="44934"/>
          <a:stretch/>
        </p:blipFill>
        <p:spPr>
          <a:xfrm>
            <a:off x="5638800" y="1075"/>
            <a:ext cx="914400" cy="10080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289389"/>
      </p:ext>
    </p:extLst>
  </p:cSld>
  <p:clrMapOvr>
    <a:masterClrMapping/>
  </p:clrMapOvr>
</p:sldLayout>
</file>

<file path=ppt/slideLayouts/slideLayout17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 horizontaal 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hthoek 5"/>
          <p:cNvSpPr/>
          <p:nvPr userDrawn="1"/>
        </p:nvSpPr>
        <p:spPr>
          <a:xfrm>
            <a:off x="0" y="3430587"/>
            <a:ext cx="12192000" cy="3427413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35000" y="1052513"/>
            <a:ext cx="10923588" cy="2374900"/>
          </a:xfrm>
        </p:spPr>
        <p:txBody>
          <a:bodyPr anchor="ctr" anchorCtr="0">
            <a:normAutofit/>
          </a:bodyPr>
          <a:lstStyle>
            <a:lvl1pPr>
              <a:defRPr sz="4800">
                <a:solidFill>
                  <a:schemeClr val="tx2"/>
                </a:solidFill>
              </a:defRPr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14" name="Tijdelijke aanduiding voor tekst 13"/>
          <p:cNvSpPr>
            <a:spLocks noGrp="1"/>
          </p:cNvSpPr>
          <p:nvPr>
            <p:ph type="body" sz="quarter" idx="13"/>
          </p:nvPr>
        </p:nvSpPr>
        <p:spPr>
          <a:xfrm>
            <a:off x="635000" y="3749487"/>
            <a:ext cx="10923588" cy="2471925"/>
          </a:xfrm>
        </p:spPr>
        <p:txBody>
          <a:bodyPr numCol="2" spcCol="468000"/>
          <a:lstStyle>
            <a:lvl1pPr>
              <a:buClr>
                <a:schemeClr val="bg1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8" name="Tijdelijke aanduiding voor datum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10" name="Tijdelijke aanduiding voor voettekst 9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11" name="Tijdelijke aanduiding voor dianummer 10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10A0A6AF-03C5-477E-939A-E28F7E7F05EA}" type="slidenum">
              <a:rPr lang="nl-NL" smtClean="0"/>
              <a:pPr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41076839"/>
      </p:ext>
    </p:extLst>
  </p:cSld>
  <p:clrMapOvr>
    <a:masterClrMapping/>
  </p:clrMapOvr>
</p:sldLayout>
</file>

<file path=ppt/slideLayouts/slideLayout17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fbeelding horizontaal kleu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jdelijke aanduiding voor afbeelding 11"/>
          <p:cNvSpPr>
            <a:spLocks noGrp="1"/>
          </p:cNvSpPr>
          <p:nvPr>
            <p:ph type="pic" sz="quarter" idx="14"/>
          </p:nvPr>
        </p:nvSpPr>
        <p:spPr>
          <a:xfrm>
            <a:off x="0" y="0"/>
            <a:ext cx="12192000" cy="3427413"/>
          </a:xfrm>
          <a:custGeom>
            <a:avLst/>
            <a:gdLst>
              <a:gd name="connsiteX0" fmla="*/ 0 w 12192000"/>
              <a:gd name="connsiteY0" fmla="*/ 0 h 3427413"/>
              <a:gd name="connsiteX1" fmla="*/ 5862638 w 12192000"/>
              <a:gd name="connsiteY1" fmla="*/ 0 h 3427413"/>
              <a:gd name="connsiteX2" fmla="*/ 5862638 w 12192000"/>
              <a:gd name="connsiteY2" fmla="*/ 709613 h 3427413"/>
              <a:gd name="connsiteX3" fmla="*/ 6329363 w 12192000"/>
              <a:gd name="connsiteY3" fmla="*/ 709613 h 3427413"/>
              <a:gd name="connsiteX4" fmla="*/ 6329363 w 12192000"/>
              <a:gd name="connsiteY4" fmla="*/ 0 h 3427413"/>
              <a:gd name="connsiteX5" fmla="*/ 12192000 w 12192000"/>
              <a:gd name="connsiteY5" fmla="*/ 0 h 3427413"/>
              <a:gd name="connsiteX6" fmla="*/ 12192000 w 12192000"/>
              <a:gd name="connsiteY6" fmla="*/ 3427413 h 3427413"/>
              <a:gd name="connsiteX7" fmla="*/ 0 w 12192000"/>
              <a:gd name="connsiteY7" fmla="*/ 3427413 h 34274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92000" h="3427413">
                <a:moveTo>
                  <a:pt x="0" y="0"/>
                </a:moveTo>
                <a:lnTo>
                  <a:pt x="5862638" y="0"/>
                </a:lnTo>
                <a:lnTo>
                  <a:pt x="5862638" y="709613"/>
                </a:lnTo>
                <a:lnTo>
                  <a:pt x="6329363" y="709613"/>
                </a:lnTo>
                <a:lnTo>
                  <a:pt x="6329363" y="0"/>
                </a:lnTo>
                <a:lnTo>
                  <a:pt x="12192000" y="0"/>
                </a:lnTo>
                <a:lnTo>
                  <a:pt x="12192000" y="3427413"/>
                </a:lnTo>
                <a:lnTo>
                  <a:pt x="0" y="3427413"/>
                </a:lnTo>
                <a:close/>
              </a:path>
            </a:pathLst>
          </a:custGeom>
          <a:noFill/>
        </p:spPr>
        <p:txBody>
          <a:bodyPr wrap="square" lIns="720000" tIns="1152000">
            <a:noAutofit/>
          </a:bodyPr>
          <a:lstStyle>
            <a:lvl1pPr>
              <a:buClr>
                <a:schemeClr val="bg2"/>
              </a:buClr>
              <a:tabLst>
                <a:tab pos="1619250" algn="l"/>
              </a:tabLst>
              <a:defRPr>
                <a:solidFill>
                  <a:schemeClr val="bg1"/>
                </a:solidFill>
              </a:defRPr>
            </a:lvl1pPr>
          </a:lstStyle>
          <a:p>
            <a:r>
              <a:rPr lang="nl-NL"/>
              <a:t>Klik op het pictogram als u een afbeelding wilt toevoegen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34205" y="3888000"/>
            <a:ext cx="5004595" cy="2333413"/>
          </a:xfrm>
        </p:spPr>
        <p:txBody>
          <a:bodyPr anchor="t" anchorCtr="0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6" name="Tijdelijke aanduiding voor tekst 13"/>
          <p:cNvSpPr>
            <a:spLocks noGrp="1"/>
          </p:cNvSpPr>
          <p:nvPr>
            <p:ph type="body" sz="quarter" idx="13"/>
          </p:nvPr>
        </p:nvSpPr>
        <p:spPr>
          <a:xfrm>
            <a:off x="6554588" y="3888000"/>
            <a:ext cx="5004000" cy="2333413"/>
          </a:xfrm>
        </p:spPr>
        <p:txBody>
          <a:bodyPr tIns="50400" numCol="1" spcCol="468000" anchor="t" anchorCtr="0"/>
          <a:lstStyle/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10" name="Tijdelijke aanduiding voor datum 9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nl-NL"/>
          </a:p>
        </p:txBody>
      </p:sp>
      <p:sp>
        <p:nvSpPr>
          <p:cNvPr id="11" name="Tijdelijke aanduiding voor voettekst 10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nl-NL"/>
          </a:p>
        </p:txBody>
      </p:sp>
      <p:sp>
        <p:nvSpPr>
          <p:cNvPr id="13" name="Tijdelijke aanduiding voor dianummer 12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10A0A6AF-03C5-477E-939A-E28F7E7F05EA}" type="slidenum">
              <a:rPr lang="nl-NL" smtClean="0"/>
              <a:pPr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6896290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7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fbeelding horizontaal w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jdelijke aanduiding voor afbeelding 11"/>
          <p:cNvSpPr>
            <a:spLocks noGrp="1"/>
          </p:cNvSpPr>
          <p:nvPr>
            <p:ph type="pic" sz="quarter" idx="14"/>
          </p:nvPr>
        </p:nvSpPr>
        <p:spPr>
          <a:xfrm>
            <a:off x="0" y="0"/>
            <a:ext cx="12192000" cy="3427413"/>
          </a:xfrm>
          <a:custGeom>
            <a:avLst/>
            <a:gdLst>
              <a:gd name="connsiteX0" fmla="*/ 0 w 12192000"/>
              <a:gd name="connsiteY0" fmla="*/ 0 h 3427413"/>
              <a:gd name="connsiteX1" fmla="*/ 5862638 w 12192000"/>
              <a:gd name="connsiteY1" fmla="*/ 0 h 3427413"/>
              <a:gd name="connsiteX2" fmla="*/ 5862638 w 12192000"/>
              <a:gd name="connsiteY2" fmla="*/ 709613 h 3427413"/>
              <a:gd name="connsiteX3" fmla="*/ 6329363 w 12192000"/>
              <a:gd name="connsiteY3" fmla="*/ 709613 h 3427413"/>
              <a:gd name="connsiteX4" fmla="*/ 6329363 w 12192000"/>
              <a:gd name="connsiteY4" fmla="*/ 0 h 3427413"/>
              <a:gd name="connsiteX5" fmla="*/ 12192000 w 12192000"/>
              <a:gd name="connsiteY5" fmla="*/ 0 h 3427413"/>
              <a:gd name="connsiteX6" fmla="*/ 12192000 w 12192000"/>
              <a:gd name="connsiteY6" fmla="*/ 3427413 h 3427413"/>
              <a:gd name="connsiteX7" fmla="*/ 0 w 12192000"/>
              <a:gd name="connsiteY7" fmla="*/ 3427413 h 34274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92000" h="3427413">
                <a:moveTo>
                  <a:pt x="0" y="0"/>
                </a:moveTo>
                <a:lnTo>
                  <a:pt x="5862638" y="0"/>
                </a:lnTo>
                <a:lnTo>
                  <a:pt x="5862638" y="709613"/>
                </a:lnTo>
                <a:lnTo>
                  <a:pt x="6329363" y="709613"/>
                </a:lnTo>
                <a:lnTo>
                  <a:pt x="6329363" y="0"/>
                </a:lnTo>
                <a:lnTo>
                  <a:pt x="12192000" y="0"/>
                </a:lnTo>
                <a:lnTo>
                  <a:pt x="12192000" y="3427413"/>
                </a:lnTo>
                <a:lnTo>
                  <a:pt x="0" y="3427413"/>
                </a:lnTo>
                <a:close/>
              </a:path>
            </a:pathLst>
          </a:custGeom>
          <a:noFill/>
        </p:spPr>
        <p:txBody>
          <a:bodyPr wrap="square" lIns="720000" tIns="1152000">
            <a:noAutofit/>
          </a:bodyPr>
          <a:lstStyle/>
          <a:p>
            <a:r>
              <a:rPr lang="nl-NL"/>
              <a:t>Klik op het pictogram als u een afbeelding wilt toevoegen</a:t>
            </a:r>
          </a:p>
        </p:txBody>
      </p:sp>
      <p:sp>
        <p:nvSpPr>
          <p:cNvPr id="14" name="Tijdelijke aanduiding voor tekst 13"/>
          <p:cNvSpPr>
            <a:spLocks noGrp="1"/>
          </p:cNvSpPr>
          <p:nvPr>
            <p:ph type="body" sz="quarter" idx="13"/>
          </p:nvPr>
        </p:nvSpPr>
        <p:spPr>
          <a:xfrm>
            <a:off x="6553199" y="3888000"/>
            <a:ext cx="5004000" cy="2333413"/>
          </a:xfrm>
        </p:spPr>
        <p:txBody>
          <a:bodyPr tIns="50400" numCol="1" spcCol="468000" anchor="t" anchorCtr="0"/>
          <a:lstStyle/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34206" y="3888000"/>
            <a:ext cx="5004594" cy="2333413"/>
          </a:xfrm>
        </p:spPr>
        <p:txBody>
          <a:bodyPr anchor="t" anchorCtr="0"/>
          <a:lstStyle/>
          <a:p>
            <a:r>
              <a:rPr lang="nl-NL"/>
              <a:t>Klik om stijl te bewerken</a:t>
            </a:r>
          </a:p>
        </p:txBody>
      </p:sp>
      <p:sp>
        <p:nvSpPr>
          <p:cNvPr id="9" name="Tijdelijke aanduiding voor datum 8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10" name="Tijdelijke aanduiding voor voettekst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11" name="Tijdelijke aanduiding voor dianummer 10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10A0A6AF-03C5-477E-939A-E28F7E7F05EA}" type="slidenum">
              <a:rPr lang="nl-NL" smtClean="0"/>
              <a:pPr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79139702"/>
      </p:ext>
    </p:extLst>
  </p:cSld>
  <p:clrMapOvr>
    <a:masterClrMapping/>
  </p:clrMapOvr>
</p:sldLayout>
</file>

<file path=ppt/slideLayouts/slideLayout17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fbeelding hor. kleur zonder titel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jdelijke aanduiding voor afbeelding 11"/>
          <p:cNvSpPr>
            <a:spLocks noGrp="1"/>
          </p:cNvSpPr>
          <p:nvPr>
            <p:ph type="pic" sz="quarter" idx="14"/>
          </p:nvPr>
        </p:nvSpPr>
        <p:spPr>
          <a:xfrm>
            <a:off x="0" y="0"/>
            <a:ext cx="12192000" cy="3427413"/>
          </a:xfrm>
          <a:custGeom>
            <a:avLst/>
            <a:gdLst>
              <a:gd name="connsiteX0" fmla="*/ 0 w 12192000"/>
              <a:gd name="connsiteY0" fmla="*/ 0 h 3427413"/>
              <a:gd name="connsiteX1" fmla="*/ 5862638 w 12192000"/>
              <a:gd name="connsiteY1" fmla="*/ 0 h 3427413"/>
              <a:gd name="connsiteX2" fmla="*/ 5862638 w 12192000"/>
              <a:gd name="connsiteY2" fmla="*/ 709613 h 3427413"/>
              <a:gd name="connsiteX3" fmla="*/ 6329363 w 12192000"/>
              <a:gd name="connsiteY3" fmla="*/ 709613 h 3427413"/>
              <a:gd name="connsiteX4" fmla="*/ 6329363 w 12192000"/>
              <a:gd name="connsiteY4" fmla="*/ 0 h 3427413"/>
              <a:gd name="connsiteX5" fmla="*/ 12192000 w 12192000"/>
              <a:gd name="connsiteY5" fmla="*/ 0 h 3427413"/>
              <a:gd name="connsiteX6" fmla="*/ 12192000 w 12192000"/>
              <a:gd name="connsiteY6" fmla="*/ 3427413 h 3427413"/>
              <a:gd name="connsiteX7" fmla="*/ 0 w 12192000"/>
              <a:gd name="connsiteY7" fmla="*/ 3427413 h 34274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92000" h="3427413">
                <a:moveTo>
                  <a:pt x="0" y="0"/>
                </a:moveTo>
                <a:lnTo>
                  <a:pt x="5862638" y="0"/>
                </a:lnTo>
                <a:lnTo>
                  <a:pt x="5862638" y="709613"/>
                </a:lnTo>
                <a:lnTo>
                  <a:pt x="6329363" y="709613"/>
                </a:lnTo>
                <a:lnTo>
                  <a:pt x="6329363" y="0"/>
                </a:lnTo>
                <a:lnTo>
                  <a:pt x="12192000" y="0"/>
                </a:lnTo>
                <a:lnTo>
                  <a:pt x="12192000" y="3427413"/>
                </a:lnTo>
                <a:lnTo>
                  <a:pt x="0" y="3427413"/>
                </a:lnTo>
                <a:close/>
              </a:path>
            </a:pathLst>
          </a:custGeom>
          <a:noFill/>
        </p:spPr>
        <p:txBody>
          <a:bodyPr wrap="square" lIns="720000" tIns="1152000">
            <a:noAutofit/>
          </a:bodyPr>
          <a:lstStyle>
            <a:lvl1pPr>
              <a:tabLst>
                <a:tab pos="1619250" algn="l"/>
              </a:tabLst>
              <a:defRPr>
                <a:solidFill>
                  <a:schemeClr val="bg1"/>
                </a:solidFill>
              </a:defRPr>
            </a:lvl1pPr>
          </a:lstStyle>
          <a:p>
            <a:r>
              <a:rPr lang="nl-NL"/>
              <a:t>Klik op het pictogram als u een afbeelding wilt toevoegen</a:t>
            </a:r>
          </a:p>
        </p:txBody>
      </p:sp>
      <p:sp>
        <p:nvSpPr>
          <p:cNvPr id="14" name="Tijdelijke aanduiding voor tekst 13"/>
          <p:cNvSpPr>
            <a:spLocks noGrp="1"/>
          </p:cNvSpPr>
          <p:nvPr>
            <p:ph type="body" sz="quarter" idx="13"/>
          </p:nvPr>
        </p:nvSpPr>
        <p:spPr>
          <a:xfrm>
            <a:off x="635000" y="3888000"/>
            <a:ext cx="10923588" cy="2333413"/>
          </a:xfrm>
        </p:spPr>
        <p:txBody>
          <a:bodyPr tIns="50400" numCol="2" spcCol="468000"/>
          <a:lstStyle/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8" name="Tijdelijke aanduiding voor datum 7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nl-NL"/>
          </a:p>
        </p:txBody>
      </p:sp>
      <p:sp>
        <p:nvSpPr>
          <p:cNvPr id="9" name="Tijdelijke aanduiding voor voettekst 8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nl-NL"/>
          </a:p>
        </p:txBody>
      </p:sp>
      <p:sp>
        <p:nvSpPr>
          <p:cNvPr id="10" name="Tijdelijke aanduiding voor dianummer 9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10A0A6AF-03C5-477E-939A-E28F7E7F05EA}" type="slidenum">
              <a:rPr lang="nl-NL" smtClean="0"/>
              <a:pPr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24791225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7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fbeelding hor. wit zonde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jdelijke aanduiding voor afbeelding 11"/>
          <p:cNvSpPr>
            <a:spLocks noGrp="1"/>
          </p:cNvSpPr>
          <p:nvPr>
            <p:ph type="pic" sz="quarter" idx="14"/>
          </p:nvPr>
        </p:nvSpPr>
        <p:spPr>
          <a:xfrm>
            <a:off x="0" y="0"/>
            <a:ext cx="12192000" cy="3427413"/>
          </a:xfrm>
          <a:custGeom>
            <a:avLst/>
            <a:gdLst>
              <a:gd name="connsiteX0" fmla="*/ 0 w 12192000"/>
              <a:gd name="connsiteY0" fmla="*/ 0 h 3427413"/>
              <a:gd name="connsiteX1" fmla="*/ 5862638 w 12192000"/>
              <a:gd name="connsiteY1" fmla="*/ 0 h 3427413"/>
              <a:gd name="connsiteX2" fmla="*/ 5862638 w 12192000"/>
              <a:gd name="connsiteY2" fmla="*/ 709613 h 3427413"/>
              <a:gd name="connsiteX3" fmla="*/ 6329363 w 12192000"/>
              <a:gd name="connsiteY3" fmla="*/ 709613 h 3427413"/>
              <a:gd name="connsiteX4" fmla="*/ 6329363 w 12192000"/>
              <a:gd name="connsiteY4" fmla="*/ 0 h 3427413"/>
              <a:gd name="connsiteX5" fmla="*/ 12192000 w 12192000"/>
              <a:gd name="connsiteY5" fmla="*/ 0 h 3427413"/>
              <a:gd name="connsiteX6" fmla="*/ 12192000 w 12192000"/>
              <a:gd name="connsiteY6" fmla="*/ 3427413 h 3427413"/>
              <a:gd name="connsiteX7" fmla="*/ 0 w 12192000"/>
              <a:gd name="connsiteY7" fmla="*/ 3427413 h 34274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92000" h="3427413">
                <a:moveTo>
                  <a:pt x="0" y="0"/>
                </a:moveTo>
                <a:lnTo>
                  <a:pt x="5862638" y="0"/>
                </a:lnTo>
                <a:lnTo>
                  <a:pt x="5862638" y="709613"/>
                </a:lnTo>
                <a:lnTo>
                  <a:pt x="6329363" y="709613"/>
                </a:lnTo>
                <a:lnTo>
                  <a:pt x="6329363" y="0"/>
                </a:lnTo>
                <a:lnTo>
                  <a:pt x="12192000" y="0"/>
                </a:lnTo>
                <a:lnTo>
                  <a:pt x="12192000" y="3427413"/>
                </a:lnTo>
                <a:lnTo>
                  <a:pt x="0" y="3427413"/>
                </a:lnTo>
                <a:close/>
              </a:path>
            </a:pathLst>
          </a:custGeom>
          <a:noFill/>
        </p:spPr>
        <p:txBody>
          <a:bodyPr wrap="square" lIns="720000" tIns="1152000">
            <a:noAutofit/>
          </a:bodyPr>
          <a:lstStyle/>
          <a:p>
            <a:r>
              <a:rPr lang="nl-NL"/>
              <a:t>Klik op het pictogram als u een afbeelding wilt toevoegen</a:t>
            </a:r>
          </a:p>
        </p:txBody>
      </p:sp>
      <p:sp>
        <p:nvSpPr>
          <p:cNvPr id="14" name="Tijdelijke aanduiding voor tekst 13"/>
          <p:cNvSpPr>
            <a:spLocks noGrp="1"/>
          </p:cNvSpPr>
          <p:nvPr>
            <p:ph type="body" sz="quarter" idx="13"/>
          </p:nvPr>
        </p:nvSpPr>
        <p:spPr>
          <a:xfrm>
            <a:off x="635000" y="3888000"/>
            <a:ext cx="10923588" cy="2333413"/>
          </a:xfrm>
        </p:spPr>
        <p:txBody>
          <a:bodyPr tIns="50400" numCol="2" spcCol="468000"/>
          <a:lstStyle/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8" name="Tijdelijke aanduiding voor datum 7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voettekst 8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10" name="Tijdelijke aanduiding voor dianummer 9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10A0A6AF-03C5-477E-939A-E28F7E7F05EA}" type="slidenum">
              <a:rPr lang="nl-NL" smtClean="0"/>
              <a:pPr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87081879"/>
      </p:ext>
    </p:extLst>
  </p:cSld>
  <p:clrMapOvr>
    <a:masterClrMapping/>
  </p:clrMapOvr>
</p:sldLayout>
</file>

<file path=ppt/slideLayouts/slideLayout17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fbeelding horizontaal kleur titel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jdelijke aanduiding voor afbeelding 10"/>
          <p:cNvSpPr>
            <a:spLocks noGrp="1"/>
          </p:cNvSpPr>
          <p:nvPr>
            <p:ph type="pic" sz="quarter" idx="14"/>
          </p:nvPr>
        </p:nvSpPr>
        <p:spPr>
          <a:xfrm>
            <a:off x="0" y="3427413"/>
            <a:ext cx="12192000" cy="3430587"/>
          </a:xfrm>
          <a:prstGeom prst="rect">
            <a:avLst/>
          </a:prstGeom>
          <a:noFill/>
        </p:spPr>
        <p:txBody>
          <a:bodyPr wrap="square" lIns="612000">
            <a:noAutofit/>
          </a:bodyPr>
          <a:lstStyle>
            <a:lvl1pPr>
              <a:buClr>
                <a:schemeClr val="bg2"/>
              </a:buClr>
              <a:defRPr>
                <a:solidFill>
                  <a:schemeClr val="bg1"/>
                </a:solidFill>
              </a:defRPr>
            </a:lvl1pPr>
          </a:lstStyle>
          <a:p>
            <a:r>
              <a:rPr lang="nl-NL"/>
              <a:t>Klik op het pictogram als u een afbeelding wilt toevoegen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33600" y="1051200"/>
            <a:ext cx="10924382" cy="9468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13" name="Tijdelijke aanduiding voor datum 12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14" name="Tijdelijke aanduiding voor voettekst 13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15" name="Tijdelijke aanduiding voor dianummer 14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10A0A6AF-03C5-477E-939A-E28F7E7F05EA}" type="slidenum">
              <a:rPr lang="nl-NL" smtClean="0"/>
              <a:pPr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324431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7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fbeelding horizontaal wit titel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jdelijke aanduiding voor afbeelding 10"/>
          <p:cNvSpPr>
            <a:spLocks noGrp="1"/>
          </p:cNvSpPr>
          <p:nvPr>
            <p:ph type="pic" sz="quarter" idx="14"/>
          </p:nvPr>
        </p:nvSpPr>
        <p:spPr>
          <a:xfrm>
            <a:off x="0" y="3427413"/>
            <a:ext cx="12192000" cy="3430587"/>
          </a:xfrm>
          <a:prstGeom prst="rect">
            <a:avLst/>
          </a:prstGeom>
          <a:noFill/>
        </p:spPr>
        <p:txBody>
          <a:bodyPr wrap="square" lIns="612000">
            <a:noAutofit/>
          </a:bodyPr>
          <a:lstStyle/>
          <a:p>
            <a:r>
              <a:rPr lang="nl-NL"/>
              <a:t>Klik op het pictogram als u een afbeelding wilt toevoegen</a:t>
            </a:r>
          </a:p>
        </p:txBody>
      </p:sp>
      <p:sp>
        <p:nvSpPr>
          <p:cNvPr id="9" name="Titel 8"/>
          <p:cNvSpPr>
            <a:spLocks noGrp="1"/>
          </p:cNvSpPr>
          <p:nvPr>
            <p:ph type="title"/>
          </p:nvPr>
        </p:nvSpPr>
        <p:spPr>
          <a:xfrm>
            <a:off x="634206" y="1051200"/>
            <a:ext cx="10924382" cy="946800"/>
          </a:xfrm>
        </p:spPr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10A0A6AF-03C5-477E-939A-E28F7E7F05EA}" type="slidenum">
              <a:rPr lang="nl-NL" smtClean="0"/>
              <a:pPr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0127408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7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fbeelding">
    <p:bg>
      <p:bgPr>
        <a:blipFill dpi="0" rotWithShape="1">
          <a:blip r:embed="rId2"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06802641"/>
      </p:ext>
    </p:extLst>
  </p:cSld>
  <p:clrMapOvr>
    <a:masterClrMapping/>
  </p:clrMapOvr>
</p:sldLayout>
</file>

<file path=ppt/slideLayouts/slideLayout17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fbeelding met titel">
    <p:bg>
      <p:bgPr>
        <a:blipFill dpi="0" rotWithShape="1">
          <a:blip r:embed="rId2"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4"/>
          <p:cNvSpPr>
            <a:spLocks noGrp="1"/>
          </p:cNvSpPr>
          <p:nvPr>
            <p:ph type="title"/>
          </p:nvPr>
        </p:nvSpPr>
        <p:spPr>
          <a:xfrm>
            <a:off x="0" y="5153776"/>
            <a:ext cx="12192000" cy="576000"/>
          </a:xfrm>
          <a:solidFill>
            <a:schemeClr val="tx2"/>
          </a:solidFill>
        </p:spPr>
        <p:txBody>
          <a:bodyPr lIns="756000" anchor="ctr" anchorCtr="0">
            <a:noAutofit/>
          </a:bodyPr>
          <a:lstStyle>
            <a:lvl1pPr algn="l">
              <a:defRPr sz="3200">
                <a:solidFill>
                  <a:schemeClr val="bg1"/>
                </a:solidFill>
              </a:defRPr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sz="quarter" idx="10"/>
          </p:nvPr>
        </p:nvSpPr>
        <p:spPr>
          <a:xfrm>
            <a:off x="0" y="5825413"/>
            <a:ext cx="12192000" cy="396000"/>
          </a:xfrm>
          <a:solidFill>
            <a:schemeClr val="bg1"/>
          </a:solidFill>
        </p:spPr>
        <p:txBody>
          <a:bodyPr lIns="756000" anchor="ctr" anchorCtr="0">
            <a:normAutofit/>
          </a:bodyPr>
          <a:lstStyle>
            <a:lvl1pPr marL="0" indent="0">
              <a:buNone/>
              <a:defRPr sz="2000" i="0">
                <a:solidFill>
                  <a:schemeClr val="tx1"/>
                </a:solidFill>
              </a:defRPr>
            </a:lvl1pPr>
            <a:lvl2pPr marL="313200" indent="0">
              <a:buNone/>
              <a:defRPr/>
            </a:lvl2pPr>
            <a:lvl3pPr marL="630000" indent="0">
              <a:buNone/>
              <a:defRPr/>
            </a:lvl3pPr>
            <a:lvl4pPr marL="943200" indent="0">
              <a:buNone/>
              <a:defRPr/>
            </a:lvl4pPr>
            <a:lvl5pPr marL="1260000" indent="0">
              <a:buNone/>
              <a:defRPr/>
            </a:lvl5pPr>
          </a:lstStyle>
          <a:p>
            <a:pPr lvl="0"/>
            <a:r>
              <a:rPr lang="nl-NL"/>
              <a:t>Klikken om de tekststijl van het model te bewerken</a:t>
            </a:r>
          </a:p>
        </p:txBody>
      </p:sp>
    </p:spTree>
    <p:extLst>
      <p:ext uri="{BB962C8B-B14F-4D97-AF65-F5344CB8AC3E}">
        <p14:creationId xmlns:p14="http://schemas.microsoft.com/office/powerpoint/2010/main" val="2574629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vlak 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hoek 6"/>
          <p:cNvSpPr/>
          <p:nvPr userDrawn="1"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6" name="Titel 5"/>
          <p:cNvSpPr>
            <a:spLocks noGrp="1"/>
          </p:cNvSpPr>
          <p:nvPr>
            <p:ph type="title"/>
          </p:nvPr>
        </p:nvSpPr>
        <p:spPr>
          <a:xfrm>
            <a:off x="634999" y="2636839"/>
            <a:ext cx="5004000" cy="1584324"/>
          </a:xfrm>
        </p:spPr>
        <p:txBody>
          <a:bodyPr anchor="ctr" anchorCtr="0"/>
          <a:lstStyle>
            <a:lvl1pPr>
              <a:defRPr sz="4000">
                <a:solidFill>
                  <a:schemeClr val="bg1"/>
                </a:solidFill>
              </a:defRPr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quarter" idx="10"/>
          </p:nvPr>
        </p:nvSpPr>
        <p:spPr>
          <a:xfrm>
            <a:off x="6553199" y="1052513"/>
            <a:ext cx="5004000" cy="5168900"/>
          </a:xfrm>
        </p:spPr>
        <p:txBody>
          <a:bodyPr anchor="ctr" anchorCtr="0"/>
          <a:lstStyle/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13" name="Tijdelijke aanduiding voor datum 12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14" name="Tijdelijke aanduiding voor voettekst 13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15" name="Tijdelijke aanduiding voor dianummer 14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10A0A6AF-03C5-477E-939A-E28F7E7F05EA}" type="slidenum">
              <a:rPr lang="nl-NL" smtClean="0"/>
              <a:pPr/>
              <a:t>‹#›</a:t>
            </a:fld>
            <a:endParaRPr lang="nl-NL"/>
          </a:p>
        </p:txBody>
      </p:sp>
      <p:pic>
        <p:nvPicPr>
          <p:cNvPr id="9" name="Afbeelding 8">
            <a:extLst>
              <a:ext uri="{FF2B5EF4-FFF2-40B4-BE49-F238E27FC236}">
                <a16:creationId xmlns:a16="http://schemas.microsoft.com/office/drawing/2014/main" id="{2FE34897-656E-D24A-B5C8-368571FB3BAF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4934" t="19074" r="44934"/>
          <a:stretch/>
        </p:blipFill>
        <p:spPr>
          <a:xfrm>
            <a:off x="5638800" y="1075"/>
            <a:ext cx="914400" cy="10080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809955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61">
          <p15:clr>
            <a:srgbClr val="FBAE40"/>
          </p15:clr>
        </p15:guide>
        <p15:guide id="2" orient="horz" pos="2659">
          <p15:clr>
            <a:srgbClr val="FBAE40"/>
          </p15:clr>
        </p15:guide>
      </p15:sldGuideLst>
    </p:ext>
  </p:extLst>
</p:sldLayout>
</file>

<file path=ppt/slideLayouts/slideLayout18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el/grafi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el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quarter" idx="13"/>
          </p:nvPr>
        </p:nvSpPr>
        <p:spPr>
          <a:xfrm>
            <a:off x="635000" y="2276475"/>
            <a:ext cx="10923588" cy="39449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10" name="Tijdelijke aanduiding voor datum 9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11" name="Tijdelijke aanduiding voor voettekst 10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12" name="Tijdelijke aanduiding voor dianummer 11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10A0A6AF-03C5-477E-939A-E28F7E7F05EA}" type="slidenum">
              <a:rPr lang="nl-NL" smtClean="0"/>
              <a:pPr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92814125"/>
      </p:ext>
    </p:extLst>
  </p:cSld>
  <p:clrMapOvr>
    <a:masterClrMapping/>
  </p:clrMapOvr>
</p:sldLayout>
</file>

<file path=ppt/slideLayouts/slideLayout18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el/grafiek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el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sz="quarter" idx="14"/>
          </p:nvPr>
        </p:nvSpPr>
        <p:spPr>
          <a:xfrm>
            <a:off x="7958859" y="2276475"/>
            <a:ext cx="3600000" cy="3937000"/>
          </a:xfrm>
        </p:spPr>
        <p:txBody>
          <a:bodyPr/>
          <a:lstStyle>
            <a:lvl1pPr marL="0" indent="0">
              <a:buNone/>
              <a:defRPr sz="2000"/>
            </a:lvl1pPr>
            <a:lvl2pPr marL="313200" indent="0">
              <a:buNone/>
              <a:defRPr sz="1800"/>
            </a:lvl2pPr>
            <a:lvl3pPr marL="630000" indent="0">
              <a:buNone/>
              <a:defRPr sz="1600"/>
            </a:lvl3pPr>
            <a:lvl4pPr marL="943200" indent="0">
              <a:buNone/>
              <a:defRPr sz="1600"/>
            </a:lvl4pPr>
            <a:lvl5pPr marL="1260000" indent="0">
              <a:buNone/>
              <a:defRPr/>
            </a:lvl5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9" name="Tijdelijke aanduiding voor inhoud 8"/>
          <p:cNvSpPr>
            <a:spLocks noGrp="1"/>
          </p:cNvSpPr>
          <p:nvPr>
            <p:ph sz="quarter" idx="15"/>
          </p:nvPr>
        </p:nvSpPr>
        <p:spPr>
          <a:xfrm>
            <a:off x="635000" y="2276475"/>
            <a:ext cx="7178964" cy="39449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11" name="Tijdelijke aanduiding voor datum 10"/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12" name="Tijdelijke aanduiding voor voettekst 11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13" name="Tijdelijke aanduiding voor dianummer 12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10A0A6AF-03C5-477E-939A-E28F7E7F05EA}" type="slidenum">
              <a:rPr lang="nl-NL" smtClean="0"/>
              <a:pPr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25784409"/>
      </p:ext>
    </p:extLst>
  </p:cSld>
  <p:clrMapOvr>
    <a:masterClrMapping/>
  </p:clrMapOvr>
</p:sldLayout>
</file>

<file path=ppt/slideLayouts/slideLayout18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el/grafiek vertica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hoek 6"/>
          <p:cNvSpPr/>
          <p:nvPr userDrawn="1"/>
        </p:nvSpPr>
        <p:spPr>
          <a:xfrm>
            <a:off x="6096000" y="0"/>
            <a:ext cx="60960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0" name="Tijdelijke aanduiding voor tekst 9"/>
          <p:cNvSpPr>
            <a:spLocks noGrp="1"/>
          </p:cNvSpPr>
          <p:nvPr>
            <p:ph type="body" sz="quarter" idx="14"/>
          </p:nvPr>
        </p:nvSpPr>
        <p:spPr>
          <a:xfrm>
            <a:off x="6550024" y="2289599"/>
            <a:ext cx="5004000" cy="3931813"/>
          </a:xfrm>
        </p:spPr>
        <p:txBody>
          <a:bodyPr anchor="t" anchorCtr="0"/>
          <a:lstStyle>
            <a:lvl1pPr>
              <a:buClr>
                <a:schemeClr val="bg1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550024" y="1051200"/>
            <a:ext cx="5004000" cy="948047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9" name="Tijdelijke aanduiding voor inhoud 8"/>
          <p:cNvSpPr>
            <a:spLocks noGrp="1"/>
          </p:cNvSpPr>
          <p:nvPr>
            <p:ph sz="quarter" idx="19"/>
          </p:nvPr>
        </p:nvSpPr>
        <p:spPr>
          <a:xfrm>
            <a:off x="635000" y="1066799"/>
            <a:ext cx="5003800" cy="5154613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14" name="Tijdelijke aanduiding voor datum 13"/>
          <p:cNvSpPr>
            <a:spLocks noGrp="1"/>
          </p:cNvSpPr>
          <p:nvPr>
            <p:ph type="dt" sz="half" idx="20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15" name="Tijdelijke aanduiding voor voettekst 14"/>
          <p:cNvSpPr>
            <a:spLocks noGrp="1"/>
          </p:cNvSpPr>
          <p:nvPr>
            <p:ph type="ftr" sz="quarter" idx="2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16" name="Tijdelijke aanduiding voor dianummer 15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10A0A6AF-03C5-477E-939A-E28F7E7F05EA}" type="slidenum">
              <a:rPr lang="nl-NL" smtClean="0"/>
              <a:pPr/>
              <a:t>‹#›</a:t>
            </a:fld>
            <a:endParaRPr lang="nl-NL"/>
          </a:p>
        </p:txBody>
      </p:sp>
      <p:pic>
        <p:nvPicPr>
          <p:cNvPr id="11" name="Afbeelding 10">
            <a:extLst>
              <a:ext uri="{FF2B5EF4-FFF2-40B4-BE49-F238E27FC236}">
                <a16:creationId xmlns:a16="http://schemas.microsoft.com/office/drawing/2014/main" id="{41578156-BBAE-754A-AB75-2D07F440169D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4934" t="19074" r="44934"/>
          <a:stretch/>
        </p:blipFill>
        <p:spPr>
          <a:xfrm>
            <a:off x="5638800" y="1075"/>
            <a:ext cx="914400" cy="10080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749876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61">
          <p15:clr>
            <a:srgbClr val="FBAE40"/>
          </p15:clr>
        </p15:guide>
        <p15:guide id="2" orient="horz" pos="2659">
          <p15:clr>
            <a:srgbClr val="FBAE40"/>
          </p15:clr>
        </p15:guide>
      </p15:sldGuideLst>
    </p:ext>
  </p:extLst>
</p:sldLayout>
</file>

<file path=ppt/slideLayouts/slideLayout18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ntact 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hthoek 5"/>
          <p:cNvSpPr/>
          <p:nvPr userDrawn="1"/>
        </p:nvSpPr>
        <p:spPr>
          <a:xfrm>
            <a:off x="0" y="-1"/>
            <a:ext cx="12192000" cy="3427413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35000" y="1875617"/>
            <a:ext cx="10923588" cy="1551796"/>
          </a:xfrm>
        </p:spPr>
        <p:txBody>
          <a:bodyPr anchor="ctr" anchorCtr="0">
            <a:normAutofit/>
          </a:bodyPr>
          <a:lstStyle>
            <a:lvl1pPr>
              <a:defRPr sz="4800">
                <a:solidFill>
                  <a:schemeClr val="bg1"/>
                </a:solidFill>
              </a:defRPr>
            </a:lvl1pPr>
          </a:lstStyle>
          <a:p>
            <a:r>
              <a:rPr lang="nl-NL"/>
              <a:t>Typ een afsluitende zin</a:t>
            </a:r>
          </a:p>
        </p:txBody>
      </p:sp>
      <p:sp>
        <p:nvSpPr>
          <p:cNvPr id="18" name="Tijdelijke aanduiding voor tekst 13"/>
          <p:cNvSpPr>
            <a:spLocks noGrp="1"/>
          </p:cNvSpPr>
          <p:nvPr>
            <p:ph type="body" sz="quarter" idx="13" hasCustomPrompt="1"/>
          </p:nvPr>
        </p:nvSpPr>
        <p:spPr>
          <a:xfrm>
            <a:off x="5156753" y="3846022"/>
            <a:ext cx="4680000" cy="691884"/>
          </a:xfrm>
        </p:spPr>
        <p:txBody>
          <a:bodyPr numCol="1" spcCol="180000" anchor="ctr" anchorCtr="0">
            <a:normAutofit/>
          </a:bodyPr>
          <a:lstStyle>
            <a:lvl1pPr marL="0" indent="0">
              <a:buNone/>
              <a:defRPr sz="2000" i="0">
                <a:solidFill>
                  <a:schemeClr val="tx2"/>
                </a:solidFill>
              </a:defRPr>
            </a:lvl1pPr>
          </a:lstStyle>
          <a:p>
            <a:pPr lvl="0"/>
            <a:r>
              <a:rPr lang="nl-NL"/>
              <a:t>Klik om de tekststijl van het model te bewerken</a:t>
            </a:r>
          </a:p>
        </p:txBody>
      </p:sp>
      <p:sp>
        <p:nvSpPr>
          <p:cNvPr id="19" name="Tijdelijke aanduiding voor tekst 13"/>
          <p:cNvSpPr>
            <a:spLocks noGrp="1"/>
          </p:cNvSpPr>
          <p:nvPr>
            <p:ph type="body" sz="quarter" idx="17" hasCustomPrompt="1"/>
          </p:nvPr>
        </p:nvSpPr>
        <p:spPr>
          <a:xfrm>
            <a:off x="5156753" y="4639509"/>
            <a:ext cx="4680000" cy="691884"/>
          </a:xfrm>
        </p:spPr>
        <p:txBody>
          <a:bodyPr numCol="1" spcCol="180000" anchor="ctr" anchorCtr="0">
            <a:normAutofit/>
          </a:bodyPr>
          <a:lstStyle>
            <a:lvl1pPr marL="0" indent="0">
              <a:buNone/>
              <a:defRPr sz="2000" i="0">
                <a:solidFill>
                  <a:schemeClr val="tx2"/>
                </a:solidFill>
              </a:defRPr>
            </a:lvl1pPr>
          </a:lstStyle>
          <a:p>
            <a:pPr lvl="0"/>
            <a:r>
              <a:rPr lang="nl-NL"/>
              <a:t>Klik om de tekststijl van het model te bewerken</a:t>
            </a:r>
          </a:p>
        </p:txBody>
      </p:sp>
      <p:sp>
        <p:nvSpPr>
          <p:cNvPr id="20" name="Tijdelijke aanduiding voor tekst 13"/>
          <p:cNvSpPr>
            <a:spLocks noGrp="1"/>
          </p:cNvSpPr>
          <p:nvPr>
            <p:ph type="body" sz="quarter" idx="18" hasCustomPrompt="1"/>
          </p:nvPr>
        </p:nvSpPr>
        <p:spPr>
          <a:xfrm>
            <a:off x="5156753" y="5405528"/>
            <a:ext cx="4680000" cy="691884"/>
          </a:xfrm>
        </p:spPr>
        <p:txBody>
          <a:bodyPr numCol="1" spcCol="180000" anchor="ctr" anchorCtr="0">
            <a:normAutofit/>
          </a:bodyPr>
          <a:lstStyle>
            <a:lvl1pPr marL="0" indent="0">
              <a:buNone/>
              <a:defRPr sz="2000" i="0">
                <a:solidFill>
                  <a:schemeClr val="tx2"/>
                </a:solidFill>
              </a:defRPr>
            </a:lvl1pPr>
          </a:lstStyle>
          <a:p>
            <a:pPr lvl="0"/>
            <a:r>
              <a:rPr lang="nl-NL"/>
              <a:t>Klik om de tekststijl van het model te bewerken</a:t>
            </a:r>
          </a:p>
        </p:txBody>
      </p:sp>
      <p:sp>
        <p:nvSpPr>
          <p:cNvPr id="21" name="Tijdelijke aanduiding voor afbeelding 3"/>
          <p:cNvSpPr>
            <a:spLocks noGrp="1" noChangeAspect="1"/>
          </p:cNvSpPr>
          <p:nvPr>
            <p:ph type="pic" sz="quarter" idx="19"/>
          </p:nvPr>
        </p:nvSpPr>
        <p:spPr>
          <a:xfrm>
            <a:off x="4544781" y="3921366"/>
            <a:ext cx="541203" cy="540000"/>
          </a:xfrm>
          <a:blipFill>
            <a:blip r:embed="rId2"/>
            <a:stretch>
              <a:fillRect/>
            </a:stretch>
          </a:blipFill>
        </p:spPr>
        <p:txBody>
          <a:bodyPr>
            <a:normAutofit/>
          </a:bodyPr>
          <a:lstStyle>
            <a:lvl1pPr marL="0" indent="0" algn="ctr">
              <a:buNone/>
              <a:defRPr sz="100">
                <a:solidFill>
                  <a:schemeClr val="bg1"/>
                </a:solidFill>
              </a:defRPr>
            </a:lvl1pPr>
          </a:lstStyle>
          <a:p>
            <a:r>
              <a:rPr lang="nl-NL"/>
              <a:t>Klik op het pictogram als u een afbeelding wilt toevoegen</a:t>
            </a:r>
          </a:p>
        </p:txBody>
      </p:sp>
      <p:sp>
        <p:nvSpPr>
          <p:cNvPr id="22" name="Tijdelijke aanduiding voor afbeelding 3"/>
          <p:cNvSpPr>
            <a:spLocks noGrp="1" noChangeAspect="1"/>
          </p:cNvSpPr>
          <p:nvPr>
            <p:ph type="pic" sz="quarter" idx="20"/>
          </p:nvPr>
        </p:nvSpPr>
        <p:spPr>
          <a:xfrm>
            <a:off x="4544781" y="4707382"/>
            <a:ext cx="541203" cy="540000"/>
          </a:xfrm>
          <a:blipFill>
            <a:blip r:embed="rId3"/>
            <a:stretch>
              <a:fillRect/>
            </a:stretch>
          </a:blipFill>
        </p:spPr>
        <p:txBody>
          <a:bodyPr>
            <a:normAutofit/>
          </a:bodyPr>
          <a:lstStyle>
            <a:lvl1pPr marL="0" indent="0" algn="ctr">
              <a:buNone/>
              <a:defRPr sz="100">
                <a:solidFill>
                  <a:schemeClr val="bg1"/>
                </a:solidFill>
              </a:defRPr>
            </a:lvl1pPr>
          </a:lstStyle>
          <a:p>
            <a:r>
              <a:rPr lang="nl-NL"/>
              <a:t>Klik op het pictogram als u een afbeelding wilt toevoegen</a:t>
            </a:r>
          </a:p>
        </p:txBody>
      </p:sp>
      <p:sp>
        <p:nvSpPr>
          <p:cNvPr id="23" name="Tijdelijke aanduiding voor afbeelding 3"/>
          <p:cNvSpPr>
            <a:spLocks noGrp="1" noChangeAspect="1"/>
          </p:cNvSpPr>
          <p:nvPr>
            <p:ph type="pic" sz="quarter" idx="21"/>
          </p:nvPr>
        </p:nvSpPr>
        <p:spPr>
          <a:xfrm>
            <a:off x="4544781" y="5480872"/>
            <a:ext cx="541203" cy="540000"/>
          </a:xfrm>
          <a:blipFill>
            <a:blip r:embed="rId4"/>
            <a:stretch>
              <a:fillRect/>
            </a:stretch>
          </a:blipFill>
        </p:spPr>
        <p:txBody>
          <a:bodyPr>
            <a:normAutofit/>
          </a:bodyPr>
          <a:lstStyle>
            <a:lvl1pPr marL="0" indent="0" algn="ctr">
              <a:buNone/>
              <a:defRPr sz="100">
                <a:solidFill>
                  <a:schemeClr val="bg1"/>
                </a:solidFill>
              </a:defRPr>
            </a:lvl1pPr>
          </a:lstStyle>
          <a:p>
            <a:r>
              <a:rPr lang="nl-NL"/>
              <a:t>Klik op het pictogram als u een afbeelding wilt toevoegen</a:t>
            </a:r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22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23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24"/>
          </p:nvPr>
        </p:nvSpPr>
        <p:spPr/>
        <p:txBody>
          <a:bodyPr/>
          <a:lstStyle/>
          <a:p>
            <a:fld id="{10A0A6AF-03C5-477E-939A-E28F7E7F05EA}" type="slidenum">
              <a:rPr lang="nl-NL" smtClean="0"/>
              <a:pPr/>
              <a:t>‹#›</a:t>
            </a:fld>
            <a:endParaRPr lang="nl-NL"/>
          </a:p>
        </p:txBody>
      </p:sp>
      <p:pic>
        <p:nvPicPr>
          <p:cNvPr id="14" name="Afbeelding 13">
            <a:extLst>
              <a:ext uri="{FF2B5EF4-FFF2-40B4-BE49-F238E27FC236}">
                <a16:creationId xmlns:a16="http://schemas.microsoft.com/office/drawing/2014/main" id="{3FCBB512-407F-6A4F-B1C8-70ECBEEF7036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682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8703020"/>
      </p:ext>
    </p:extLst>
  </p:cSld>
  <p:clrMapOvr>
    <a:masterClrMapping/>
  </p:clrMapOvr>
</p:sldLayout>
</file>

<file path=ppt/slideLayouts/slideLayout18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ntact 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hthoek 5"/>
          <p:cNvSpPr/>
          <p:nvPr userDrawn="1"/>
        </p:nvSpPr>
        <p:spPr>
          <a:xfrm>
            <a:off x="0" y="-1"/>
            <a:ext cx="6096000" cy="6858001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35000" y="2565400"/>
            <a:ext cx="5003800" cy="1727200"/>
          </a:xfrm>
        </p:spPr>
        <p:txBody>
          <a:bodyPr anchor="ctr" anchorCtr="0">
            <a:normAutofit/>
          </a:bodyPr>
          <a:lstStyle>
            <a:lvl1pPr>
              <a:defRPr sz="4800">
                <a:solidFill>
                  <a:schemeClr val="bg1"/>
                </a:solidFill>
              </a:defRPr>
            </a:lvl1pPr>
          </a:lstStyle>
          <a:p>
            <a:r>
              <a:rPr lang="nl-NL"/>
              <a:t>Typ een afsluitende zin</a:t>
            </a:r>
          </a:p>
        </p:txBody>
      </p:sp>
      <p:sp>
        <p:nvSpPr>
          <p:cNvPr id="18" name="Tijdelijke aanduiding voor tekst 13"/>
          <p:cNvSpPr>
            <a:spLocks noGrp="1"/>
          </p:cNvSpPr>
          <p:nvPr>
            <p:ph type="body" sz="quarter" idx="13" hasCustomPrompt="1"/>
          </p:nvPr>
        </p:nvSpPr>
        <p:spPr>
          <a:xfrm>
            <a:off x="7176285" y="2286000"/>
            <a:ext cx="4382303" cy="691884"/>
          </a:xfrm>
        </p:spPr>
        <p:txBody>
          <a:bodyPr numCol="1" spcCol="180000" anchor="ctr" anchorCtr="0">
            <a:normAutofit/>
          </a:bodyPr>
          <a:lstStyle>
            <a:lvl1pPr marL="0" indent="0">
              <a:buNone/>
              <a:defRPr sz="2000" i="0">
                <a:solidFill>
                  <a:schemeClr val="tx2"/>
                </a:solidFill>
              </a:defRPr>
            </a:lvl1pPr>
          </a:lstStyle>
          <a:p>
            <a:pPr lvl="0"/>
            <a:r>
              <a:rPr lang="nl-NL"/>
              <a:t>Klik om de tekststijl van het model te bewerken</a:t>
            </a:r>
          </a:p>
        </p:txBody>
      </p:sp>
      <p:sp>
        <p:nvSpPr>
          <p:cNvPr id="19" name="Tijdelijke aanduiding voor tekst 13"/>
          <p:cNvSpPr>
            <a:spLocks noGrp="1"/>
          </p:cNvSpPr>
          <p:nvPr>
            <p:ph type="body" sz="quarter" idx="17" hasCustomPrompt="1"/>
          </p:nvPr>
        </p:nvSpPr>
        <p:spPr>
          <a:xfrm>
            <a:off x="7176285" y="3079487"/>
            <a:ext cx="4382303" cy="691884"/>
          </a:xfrm>
        </p:spPr>
        <p:txBody>
          <a:bodyPr numCol="1" spcCol="180000" anchor="ctr" anchorCtr="0">
            <a:normAutofit/>
          </a:bodyPr>
          <a:lstStyle>
            <a:lvl1pPr marL="0" indent="0">
              <a:buNone/>
              <a:defRPr sz="2000" i="0">
                <a:solidFill>
                  <a:schemeClr val="tx2"/>
                </a:solidFill>
              </a:defRPr>
            </a:lvl1pPr>
          </a:lstStyle>
          <a:p>
            <a:pPr lvl="0"/>
            <a:r>
              <a:rPr lang="nl-NL"/>
              <a:t>Klik om de tekststijl van het model te bewerken</a:t>
            </a:r>
          </a:p>
        </p:txBody>
      </p:sp>
      <p:sp>
        <p:nvSpPr>
          <p:cNvPr id="20" name="Tijdelijke aanduiding voor tekst 13"/>
          <p:cNvSpPr>
            <a:spLocks noGrp="1"/>
          </p:cNvSpPr>
          <p:nvPr>
            <p:ph type="body" sz="quarter" idx="18" hasCustomPrompt="1"/>
          </p:nvPr>
        </p:nvSpPr>
        <p:spPr>
          <a:xfrm>
            <a:off x="7176285" y="3845506"/>
            <a:ext cx="4382303" cy="691884"/>
          </a:xfrm>
        </p:spPr>
        <p:txBody>
          <a:bodyPr numCol="1" spcCol="180000" anchor="ctr" anchorCtr="0">
            <a:normAutofit/>
          </a:bodyPr>
          <a:lstStyle>
            <a:lvl1pPr marL="0" indent="0">
              <a:buNone/>
              <a:defRPr sz="2000" i="0">
                <a:solidFill>
                  <a:schemeClr val="tx2"/>
                </a:solidFill>
              </a:defRPr>
            </a:lvl1pPr>
          </a:lstStyle>
          <a:p>
            <a:pPr lvl="0"/>
            <a:r>
              <a:rPr lang="nl-NL"/>
              <a:t>Klik om de tekststijl van het model te bewerken</a:t>
            </a:r>
          </a:p>
        </p:txBody>
      </p:sp>
      <p:sp>
        <p:nvSpPr>
          <p:cNvPr id="21" name="Tijdelijke aanduiding voor afbeelding 3"/>
          <p:cNvSpPr>
            <a:spLocks noGrp="1" noChangeAspect="1"/>
          </p:cNvSpPr>
          <p:nvPr>
            <p:ph type="pic" sz="quarter" idx="19"/>
          </p:nvPr>
        </p:nvSpPr>
        <p:spPr>
          <a:xfrm>
            <a:off x="6564313" y="2361344"/>
            <a:ext cx="541203" cy="540000"/>
          </a:xfrm>
          <a:blipFill>
            <a:blip r:embed="rId2"/>
            <a:stretch>
              <a:fillRect/>
            </a:stretch>
          </a:blipFill>
        </p:spPr>
        <p:txBody>
          <a:bodyPr>
            <a:normAutofit/>
          </a:bodyPr>
          <a:lstStyle>
            <a:lvl1pPr marL="0" indent="0" algn="ctr">
              <a:buNone/>
              <a:defRPr sz="100">
                <a:solidFill>
                  <a:schemeClr val="bg1"/>
                </a:solidFill>
              </a:defRPr>
            </a:lvl1pPr>
          </a:lstStyle>
          <a:p>
            <a:r>
              <a:rPr lang="nl-NL"/>
              <a:t>Klik op het pictogram als u een afbeelding wilt toevoegen</a:t>
            </a:r>
          </a:p>
        </p:txBody>
      </p:sp>
      <p:sp>
        <p:nvSpPr>
          <p:cNvPr id="22" name="Tijdelijke aanduiding voor afbeelding 3"/>
          <p:cNvSpPr>
            <a:spLocks noGrp="1" noChangeAspect="1"/>
          </p:cNvSpPr>
          <p:nvPr>
            <p:ph type="pic" sz="quarter" idx="20"/>
          </p:nvPr>
        </p:nvSpPr>
        <p:spPr>
          <a:xfrm>
            <a:off x="6564313" y="3147360"/>
            <a:ext cx="541203" cy="540000"/>
          </a:xfrm>
          <a:blipFill>
            <a:blip r:embed="rId3"/>
            <a:stretch>
              <a:fillRect/>
            </a:stretch>
          </a:blipFill>
        </p:spPr>
        <p:txBody>
          <a:bodyPr>
            <a:normAutofit/>
          </a:bodyPr>
          <a:lstStyle>
            <a:lvl1pPr marL="0" indent="0" algn="ctr">
              <a:buNone/>
              <a:defRPr sz="100">
                <a:solidFill>
                  <a:schemeClr val="bg1"/>
                </a:solidFill>
              </a:defRPr>
            </a:lvl1pPr>
          </a:lstStyle>
          <a:p>
            <a:r>
              <a:rPr lang="nl-NL"/>
              <a:t>Klik op het pictogram als u een afbeelding wilt toevoegen</a:t>
            </a:r>
          </a:p>
        </p:txBody>
      </p:sp>
      <p:sp>
        <p:nvSpPr>
          <p:cNvPr id="23" name="Tijdelijke aanduiding voor afbeelding 3"/>
          <p:cNvSpPr>
            <a:spLocks noGrp="1" noChangeAspect="1"/>
          </p:cNvSpPr>
          <p:nvPr>
            <p:ph type="pic" sz="quarter" idx="21"/>
          </p:nvPr>
        </p:nvSpPr>
        <p:spPr>
          <a:xfrm>
            <a:off x="6564313" y="3920850"/>
            <a:ext cx="541203" cy="540000"/>
          </a:xfrm>
          <a:blipFill>
            <a:blip r:embed="rId4"/>
            <a:stretch>
              <a:fillRect/>
            </a:stretch>
          </a:blipFill>
        </p:spPr>
        <p:txBody>
          <a:bodyPr>
            <a:normAutofit/>
          </a:bodyPr>
          <a:lstStyle>
            <a:lvl1pPr marL="0" indent="0" algn="ctr">
              <a:buNone/>
              <a:defRPr sz="100">
                <a:solidFill>
                  <a:schemeClr val="bg1"/>
                </a:solidFill>
              </a:defRPr>
            </a:lvl1pPr>
          </a:lstStyle>
          <a:p>
            <a:r>
              <a:rPr lang="nl-NL"/>
              <a:t>Klik op het pictogram als u een afbeelding wilt toevoegen</a:t>
            </a:r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22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23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24"/>
          </p:nvPr>
        </p:nvSpPr>
        <p:spPr/>
        <p:txBody>
          <a:bodyPr/>
          <a:lstStyle/>
          <a:p>
            <a:fld id="{10A0A6AF-03C5-477E-939A-E28F7E7F05EA}" type="slidenum">
              <a:rPr lang="nl-NL" smtClean="0"/>
              <a:pPr/>
              <a:t>‹#›</a:t>
            </a:fld>
            <a:endParaRPr lang="nl-NL"/>
          </a:p>
        </p:txBody>
      </p:sp>
      <p:pic>
        <p:nvPicPr>
          <p:cNvPr id="14" name="Afbeelding 13">
            <a:extLst>
              <a:ext uri="{FF2B5EF4-FFF2-40B4-BE49-F238E27FC236}">
                <a16:creationId xmlns:a16="http://schemas.microsoft.com/office/drawing/2014/main" id="{0B9AA919-A960-6840-B9E4-AD3BF00A3023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682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037613"/>
      </p:ext>
    </p:extLst>
  </p:cSld>
  <p:clrMapOvr>
    <a:masterClrMapping/>
  </p:clrMapOvr>
</p:sldLayout>
</file>

<file path=ppt/slideLayouts/slideLayout18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ntact C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35000" y="1875617"/>
            <a:ext cx="10923588" cy="1551795"/>
          </a:xfrm>
        </p:spPr>
        <p:txBody>
          <a:bodyPr anchor="ctr" anchorCtr="0">
            <a:normAutofit/>
          </a:bodyPr>
          <a:lstStyle>
            <a:lvl1pPr>
              <a:defRPr sz="4800">
                <a:solidFill>
                  <a:schemeClr val="tx1"/>
                </a:solidFill>
              </a:defRPr>
            </a:lvl1pPr>
          </a:lstStyle>
          <a:p>
            <a:r>
              <a:rPr lang="nl-NL"/>
              <a:t>Typ een afsluitende zin</a:t>
            </a:r>
          </a:p>
        </p:txBody>
      </p:sp>
      <p:sp>
        <p:nvSpPr>
          <p:cNvPr id="18" name="Tijdelijke aanduiding voor tekst 13"/>
          <p:cNvSpPr>
            <a:spLocks noGrp="1"/>
          </p:cNvSpPr>
          <p:nvPr>
            <p:ph type="body" sz="quarter" idx="13" hasCustomPrompt="1"/>
          </p:nvPr>
        </p:nvSpPr>
        <p:spPr>
          <a:xfrm>
            <a:off x="4224313" y="3846022"/>
            <a:ext cx="4680000" cy="691884"/>
          </a:xfrm>
        </p:spPr>
        <p:txBody>
          <a:bodyPr numCol="1" spcCol="180000" anchor="ctr" anchorCtr="0">
            <a:normAutofit/>
          </a:bodyPr>
          <a:lstStyle>
            <a:lvl1pPr marL="0" indent="0">
              <a:buNone/>
              <a:defRPr sz="2000" i="0">
                <a:solidFill>
                  <a:schemeClr val="tx2"/>
                </a:solidFill>
              </a:defRPr>
            </a:lvl1pPr>
          </a:lstStyle>
          <a:p>
            <a:pPr lvl="0"/>
            <a:r>
              <a:rPr lang="nl-NL"/>
              <a:t>Klik om de tekststijl van het model te bewerken</a:t>
            </a:r>
          </a:p>
        </p:txBody>
      </p:sp>
      <p:sp>
        <p:nvSpPr>
          <p:cNvPr id="19" name="Tijdelijke aanduiding voor tekst 13"/>
          <p:cNvSpPr>
            <a:spLocks noGrp="1"/>
          </p:cNvSpPr>
          <p:nvPr>
            <p:ph type="body" sz="quarter" idx="17" hasCustomPrompt="1"/>
          </p:nvPr>
        </p:nvSpPr>
        <p:spPr>
          <a:xfrm>
            <a:off x="4224313" y="4639509"/>
            <a:ext cx="4680000" cy="691884"/>
          </a:xfrm>
        </p:spPr>
        <p:txBody>
          <a:bodyPr numCol="1" spcCol="180000" anchor="ctr" anchorCtr="0">
            <a:normAutofit/>
          </a:bodyPr>
          <a:lstStyle>
            <a:lvl1pPr marL="0" indent="0">
              <a:buNone/>
              <a:defRPr sz="2000" i="0">
                <a:solidFill>
                  <a:schemeClr val="tx2"/>
                </a:solidFill>
              </a:defRPr>
            </a:lvl1pPr>
          </a:lstStyle>
          <a:p>
            <a:pPr lvl="0"/>
            <a:r>
              <a:rPr lang="nl-NL"/>
              <a:t>Klik om de tekststijl van het model te bewerken</a:t>
            </a:r>
          </a:p>
        </p:txBody>
      </p:sp>
      <p:sp>
        <p:nvSpPr>
          <p:cNvPr id="20" name="Tijdelijke aanduiding voor tekst 13"/>
          <p:cNvSpPr>
            <a:spLocks noGrp="1"/>
          </p:cNvSpPr>
          <p:nvPr>
            <p:ph type="body" sz="quarter" idx="18" hasCustomPrompt="1"/>
          </p:nvPr>
        </p:nvSpPr>
        <p:spPr>
          <a:xfrm>
            <a:off x="4224313" y="5405528"/>
            <a:ext cx="4680000" cy="691884"/>
          </a:xfrm>
        </p:spPr>
        <p:txBody>
          <a:bodyPr numCol="1" spcCol="180000" anchor="ctr" anchorCtr="0">
            <a:normAutofit/>
          </a:bodyPr>
          <a:lstStyle>
            <a:lvl1pPr marL="0" indent="0">
              <a:buNone/>
              <a:defRPr sz="2000" i="0">
                <a:solidFill>
                  <a:schemeClr val="tx2"/>
                </a:solidFill>
              </a:defRPr>
            </a:lvl1pPr>
          </a:lstStyle>
          <a:p>
            <a:pPr lvl="0"/>
            <a:r>
              <a:rPr lang="nl-NL"/>
              <a:t>Klik om de tekststijl van het model te bewerken</a:t>
            </a:r>
          </a:p>
        </p:txBody>
      </p:sp>
      <p:sp>
        <p:nvSpPr>
          <p:cNvPr id="21" name="Tijdelijke aanduiding voor afbeelding 3"/>
          <p:cNvSpPr>
            <a:spLocks noGrp="1" noChangeAspect="1"/>
          </p:cNvSpPr>
          <p:nvPr>
            <p:ph type="pic" sz="quarter" idx="19"/>
          </p:nvPr>
        </p:nvSpPr>
        <p:spPr>
          <a:xfrm>
            <a:off x="3612341" y="3921366"/>
            <a:ext cx="541203" cy="540000"/>
          </a:xfrm>
          <a:blipFill>
            <a:blip r:embed="rId2"/>
            <a:stretch>
              <a:fillRect/>
            </a:stretch>
          </a:blipFill>
        </p:spPr>
        <p:txBody>
          <a:bodyPr>
            <a:normAutofit/>
          </a:bodyPr>
          <a:lstStyle>
            <a:lvl1pPr marL="0" indent="0" algn="ctr">
              <a:buNone/>
              <a:defRPr sz="100">
                <a:solidFill>
                  <a:schemeClr val="bg1"/>
                </a:solidFill>
              </a:defRPr>
            </a:lvl1pPr>
          </a:lstStyle>
          <a:p>
            <a:r>
              <a:rPr lang="nl-NL"/>
              <a:t>Klik op het pictogram als u een afbeelding wilt toevoegen</a:t>
            </a:r>
          </a:p>
        </p:txBody>
      </p:sp>
      <p:sp>
        <p:nvSpPr>
          <p:cNvPr id="22" name="Tijdelijke aanduiding voor afbeelding 3"/>
          <p:cNvSpPr>
            <a:spLocks noGrp="1" noChangeAspect="1"/>
          </p:cNvSpPr>
          <p:nvPr>
            <p:ph type="pic" sz="quarter" idx="20"/>
          </p:nvPr>
        </p:nvSpPr>
        <p:spPr>
          <a:xfrm>
            <a:off x="3612341" y="4707382"/>
            <a:ext cx="541203" cy="540000"/>
          </a:xfrm>
          <a:blipFill>
            <a:blip r:embed="rId3"/>
            <a:stretch>
              <a:fillRect/>
            </a:stretch>
          </a:blipFill>
        </p:spPr>
        <p:txBody>
          <a:bodyPr>
            <a:normAutofit/>
          </a:bodyPr>
          <a:lstStyle>
            <a:lvl1pPr marL="0" indent="0" algn="ctr">
              <a:buNone/>
              <a:defRPr sz="100">
                <a:solidFill>
                  <a:schemeClr val="bg1"/>
                </a:solidFill>
              </a:defRPr>
            </a:lvl1pPr>
          </a:lstStyle>
          <a:p>
            <a:r>
              <a:rPr lang="nl-NL"/>
              <a:t>Klik op het pictogram als u een afbeelding wilt toevoegen</a:t>
            </a:r>
          </a:p>
        </p:txBody>
      </p:sp>
      <p:sp>
        <p:nvSpPr>
          <p:cNvPr id="23" name="Tijdelijke aanduiding voor afbeelding 3"/>
          <p:cNvSpPr>
            <a:spLocks noGrp="1" noChangeAspect="1"/>
          </p:cNvSpPr>
          <p:nvPr>
            <p:ph type="pic" sz="quarter" idx="21"/>
          </p:nvPr>
        </p:nvSpPr>
        <p:spPr>
          <a:xfrm>
            <a:off x="3612341" y="5480872"/>
            <a:ext cx="541203" cy="540000"/>
          </a:xfrm>
          <a:blipFill>
            <a:blip r:embed="rId4"/>
            <a:stretch>
              <a:fillRect/>
            </a:stretch>
          </a:blipFill>
        </p:spPr>
        <p:txBody>
          <a:bodyPr>
            <a:normAutofit/>
          </a:bodyPr>
          <a:lstStyle>
            <a:lvl1pPr marL="0" indent="0" algn="ctr">
              <a:buNone/>
              <a:defRPr sz="100">
                <a:solidFill>
                  <a:schemeClr val="bg1"/>
                </a:solidFill>
              </a:defRPr>
            </a:lvl1pPr>
          </a:lstStyle>
          <a:p>
            <a:r>
              <a:rPr lang="nl-NL"/>
              <a:t>Klik op het pictogram als u een afbeelding wilt toevoegen</a:t>
            </a:r>
          </a:p>
        </p:txBody>
      </p:sp>
      <p:sp>
        <p:nvSpPr>
          <p:cNvPr id="6" name="Tijdelijke aanduiding voor datum 5"/>
          <p:cNvSpPr>
            <a:spLocks noGrp="1"/>
          </p:cNvSpPr>
          <p:nvPr>
            <p:ph type="dt" sz="half" idx="2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nl-NL"/>
          </a:p>
        </p:txBody>
      </p:sp>
      <p:sp>
        <p:nvSpPr>
          <p:cNvPr id="7" name="Tijdelijke aanduiding voor voettekst 6"/>
          <p:cNvSpPr>
            <a:spLocks noGrp="1"/>
          </p:cNvSpPr>
          <p:nvPr>
            <p:ph type="ftr" sz="quarter" idx="23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nl-NL"/>
          </a:p>
        </p:txBody>
      </p:sp>
      <p:sp>
        <p:nvSpPr>
          <p:cNvPr id="8" name="Tijdelijke aanduiding voor dianummer 7"/>
          <p:cNvSpPr>
            <a:spLocks noGrp="1"/>
          </p:cNvSpPr>
          <p:nvPr>
            <p:ph type="sldNum" sz="quarter" idx="24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10A0A6AF-03C5-477E-939A-E28F7E7F05EA}" type="slidenum">
              <a:rPr lang="nl-NL" smtClean="0"/>
              <a:pPr/>
              <a:t>‹#›</a:t>
            </a:fld>
            <a:endParaRPr lang="nl-NL"/>
          </a:p>
        </p:txBody>
      </p:sp>
      <p:pic>
        <p:nvPicPr>
          <p:cNvPr id="13" name="Afbeelding 12">
            <a:extLst>
              <a:ext uri="{FF2B5EF4-FFF2-40B4-BE49-F238E27FC236}">
                <a16:creationId xmlns:a16="http://schemas.microsoft.com/office/drawing/2014/main" id="{017A6BF3-5D79-7041-86FB-B1AC91C1B843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682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568558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635000" y="3427413"/>
            <a:ext cx="5003800" cy="27940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9" name="Titel 8"/>
          <p:cNvSpPr>
            <a:spLocks noGrp="1"/>
          </p:cNvSpPr>
          <p:nvPr>
            <p:ph type="title"/>
          </p:nvPr>
        </p:nvSpPr>
        <p:spPr>
          <a:xfrm>
            <a:off x="635000" y="1052513"/>
            <a:ext cx="5003800" cy="948047"/>
          </a:xfrm>
        </p:spPr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11" name="Tijdelijke aanduiding voor datum 10"/>
          <p:cNvSpPr>
            <a:spLocks noGrp="1"/>
          </p:cNvSpPr>
          <p:nvPr>
            <p:ph type="dt" sz="half" idx="25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12" name="Tijdelijke aanduiding voor voettekst 11"/>
          <p:cNvSpPr>
            <a:spLocks noGrp="1"/>
          </p:cNvSpPr>
          <p:nvPr>
            <p:ph type="ftr" sz="quarter" idx="26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13" name="Tijdelijke aanduiding voor dianummer 12"/>
          <p:cNvSpPr>
            <a:spLocks noGrp="1"/>
          </p:cNvSpPr>
          <p:nvPr>
            <p:ph type="sldNum" sz="quarter" idx="27"/>
          </p:nvPr>
        </p:nvSpPr>
        <p:spPr/>
        <p:txBody>
          <a:bodyPr/>
          <a:lstStyle/>
          <a:p>
            <a:fld id="{10A0A6AF-03C5-477E-939A-E28F7E7F05EA}" type="slidenum">
              <a:rPr lang="nl-NL" smtClean="0"/>
              <a:pPr/>
              <a:t>‹#›</a:t>
            </a:fld>
            <a:endParaRPr lang="nl-NL"/>
          </a:p>
        </p:txBody>
      </p:sp>
      <p:sp>
        <p:nvSpPr>
          <p:cNvPr id="10" name="Tijdelijke aanduiding voor afbeelding 16">
            <a:extLst>
              <a:ext uri="{FF2B5EF4-FFF2-40B4-BE49-F238E27FC236}">
                <a16:creationId xmlns:a16="http://schemas.microsoft.com/office/drawing/2014/main" id="{BBCE35AD-A624-6445-84E4-C0AC03B155AD}"/>
              </a:ext>
            </a:extLst>
          </p:cNvPr>
          <p:cNvSpPr>
            <a:spLocks noGrp="1"/>
          </p:cNvSpPr>
          <p:nvPr>
            <p:ph type="pic" sz="quarter" idx="24"/>
          </p:nvPr>
        </p:nvSpPr>
        <p:spPr>
          <a:xfrm>
            <a:off x="6096000" y="-2381"/>
            <a:ext cx="6096000" cy="6860381"/>
          </a:xfrm>
          <a:custGeom>
            <a:avLst/>
            <a:gdLst>
              <a:gd name="connsiteX0" fmla="*/ 235800 w 6096000"/>
              <a:gd name="connsiteY0" fmla="*/ 0 h 6860381"/>
              <a:gd name="connsiteX1" fmla="*/ 6096000 w 6096000"/>
              <a:gd name="connsiteY1" fmla="*/ 0 h 6860381"/>
              <a:gd name="connsiteX2" fmla="*/ 6096000 w 6096000"/>
              <a:gd name="connsiteY2" fmla="*/ 6860381 h 6860381"/>
              <a:gd name="connsiteX3" fmla="*/ 0 w 6096000"/>
              <a:gd name="connsiteY3" fmla="*/ 6860381 h 6860381"/>
              <a:gd name="connsiteX4" fmla="*/ 0 w 6096000"/>
              <a:gd name="connsiteY4" fmla="*/ 711581 h 6860381"/>
              <a:gd name="connsiteX5" fmla="*/ 235800 w 6096000"/>
              <a:gd name="connsiteY5" fmla="*/ 711581 h 6860381"/>
              <a:gd name="connsiteX6" fmla="*/ 235800 w 6096000"/>
              <a:gd name="connsiteY6" fmla="*/ 2381 h 68603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096000" h="6860381">
                <a:moveTo>
                  <a:pt x="235800" y="0"/>
                </a:moveTo>
                <a:lnTo>
                  <a:pt x="6096000" y="0"/>
                </a:lnTo>
                <a:lnTo>
                  <a:pt x="6096000" y="6860381"/>
                </a:lnTo>
                <a:lnTo>
                  <a:pt x="0" y="6860381"/>
                </a:lnTo>
                <a:lnTo>
                  <a:pt x="0" y="711581"/>
                </a:lnTo>
                <a:lnTo>
                  <a:pt x="235800" y="711581"/>
                </a:lnTo>
                <a:lnTo>
                  <a:pt x="235800" y="2381"/>
                </a:lnTo>
                <a:close/>
              </a:path>
            </a:pathLst>
          </a:custGeom>
          <a:noFill/>
        </p:spPr>
        <p:txBody>
          <a:bodyPr wrap="square" anchor="ctr" anchorCtr="0">
            <a:noAutofit/>
          </a:bodyPr>
          <a:lstStyle/>
          <a:p>
            <a:r>
              <a:rPr lang="nl-NL"/>
              <a:t>Klik op het pictogram als u een afbeelding wilt toevoegen</a:t>
            </a:r>
          </a:p>
        </p:txBody>
      </p:sp>
    </p:spTree>
    <p:extLst>
      <p:ext uri="{BB962C8B-B14F-4D97-AF65-F5344CB8AC3E}">
        <p14:creationId xmlns:p14="http://schemas.microsoft.com/office/powerpoint/2010/main" val="35264090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 numCol="2" spcCol="468000"/>
          <a:lstStyle/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13" name="Tijdelijke aanduiding voor datum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14" name="Tijdelijke aanduiding voor voettekst 1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15" name="Tijdelijke aanduiding voor dianummer 1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A0A6AF-03C5-477E-939A-E28F7E7F05EA}" type="slidenum">
              <a:rPr lang="nl-NL" smtClean="0"/>
              <a:pPr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41292165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fbeelding verticaal kleu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hoek 6"/>
          <p:cNvSpPr/>
          <p:nvPr userDrawn="1"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0" name="Tijdelijke aanduiding voor tekst 9"/>
          <p:cNvSpPr>
            <a:spLocks noGrp="1"/>
          </p:cNvSpPr>
          <p:nvPr>
            <p:ph type="body" sz="quarter" idx="15"/>
          </p:nvPr>
        </p:nvSpPr>
        <p:spPr>
          <a:xfrm>
            <a:off x="635000" y="2289600"/>
            <a:ext cx="5005388" cy="3935413"/>
          </a:xfrm>
        </p:spPr>
        <p:txBody>
          <a:bodyPr/>
          <a:lstStyle>
            <a:lvl1pPr>
              <a:buClr>
                <a:schemeClr val="bg1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34206" y="1051200"/>
            <a:ext cx="5004594" cy="948047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20" name="Tijdelijke aanduiding voor datum 19"/>
          <p:cNvSpPr>
            <a:spLocks noGrp="1"/>
          </p:cNvSpPr>
          <p:nvPr>
            <p:ph type="dt" sz="half" idx="25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21" name="Tijdelijke aanduiding voor voettekst 20"/>
          <p:cNvSpPr>
            <a:spLocks noGrp="1"/>
          </p:cNvSpPr>
          <p:nvPr>
            <p:ph type="ftr" sz="quarter" idx="26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22" name="Tijdelijke aanduiding voor dianummer 21"/>
          <p:cNvSpPr>
            <a:spLocks noGrp="1"/>
          </p:cNvSpPr>
          <p:nvPr>
            <p:ph type="sldNum" sz="quarter" idx="27"/>
          </p:nvPr>
        </p:nvSpPr>
        <p:spPr/>
        <p:txBody>
          <a:bodyPr/>
          <a:lstStyle/>
          <a:p>
            <a:fld id="{10A0A6AF-03C5-477E-939A-E28F7E7F05EA}" type="slidenum">
              <a:rPr lang="nl-NL" smtClean="0"/>
              <a:pPr/>
              <a:t>‹#›</a:t>
            </a:fld>
            <a:endParaRPr lang="nl-NL"/>
          </a:p>
        </p:txBody>
      </p:sp>
      <p:sp>
        <p:nvSpPr>
          <p:cNvPr id="13" name="Tijdelijke aanduiding voor afbeelding 16">
            <a:extLst>
              <a:ext uri="{FF2B5EF4-FFF2-40B4-BE49-F238E27FC236}">
                <a16:creationId xmlns:a16="http://schemas.microsoft.com/office/drawing/2014/main" id="{BBCE35AD-A624-6445-84E4-C0AC03B155AD}"/>
              </a:ext>
            </a:extLst>
          </p:cNvPr>
          <p:cNvSpPr>
            <a:spLocks noGrp="1"/>
          </p:cNvSpPr>
          <p:nvPr>
            <p:ph type="pic" sz="quarter" idx="24"/>
          </p:nvPr>
        </p:nvSpPr>
        <p:spPr>
          <a:xfrm>
            <a:off x="6096000" y="-2381"/>
            <a:ext cx="6096000" cy="6860381"/>
          </a:xfrm>
          <a:custGeom>
            <a:avLst/>
            <a:gdLst>
              <a:gd name="connsiteX0" fmla="*/ 235800 w 6096000"/>
              <a:gd name="connsiteY0" fmla="*/ 0 h 6860381"/>
              <a:gd name="connsiteX1" fmla="*/ 6096000 w 6096000"/>
              <a:gd name="connsiteY1" fmla="*/ 0 h 6860381"/>
              <a:gd name="connsiteX2" fmla="*/ 6096000 w 6096000"/>
              <a:gd name="connsiteY2" fmla="*/ 6860381 h 6860381"/>
              <a:gd name="connsiteX3" fmla="*/ 0 w 6096000"/>
              <a:gd name="connsiteY3" fmla="*/ 6860381 h 6860381"/>
              <a:gd name="connsiteX4" fmla="*/ 0 w 6096000"/>
              <a:gd name="connsiteY4" fmla="*/ 711581 h 6860381"/>
              <a:gd name="connsiteX5" fmla="*/ 235800 w 6096000"/>
              <a:gd name="connsiteY5" fmla="*/ 711581 h 6860381"/>
              <a:gd name="connsiteX6" fmla="*/ 235800 w 6096000"/>
              <a:gd name="connsiteY6" fmla="*/ 2381 h 68603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096000" h="6860381">
                <a:moveTo>
                  <a:pt x="235800" y="0"/>
                </a:moveTo>
                <a:lnTo>
                  <a:pt x="6096000" y="0"/>
                </a:lnTo>
                <a:lnTo>
                  <a:pt x="6096000" y="6860381"/>
                </a:lnTo>
                <a:lnTo>
                  <a:pt x="0" y="6860381"/>
                </a:lnTo>
                <a:lnTo>
                  <a:pt x="0" y="711581"/>
                </a:lnTo>
                <a:lnTo>
                  <a:pt x="235800" y="711581"/>
                </a:lnTo>
                <a:lnTo>
                  <a:pt x="235800" y="2381"/>
                </a:lnTo>
                <a:close/>
              </a:path>
            </a:pathLst>
          </a:custGeom>
          <a:noFill/>
        </p:spPr>
        <p:txBody>
          <a:bodyPr wrap="square" anchor="ctr" anchorCtr="0">
            <a:noAutofit/>
          </a:bodyPr>
          <a:lstStyle/>
          <a:p>
            <a:r>
              <a:rPr lang="nl-NL"/>
              <a:t>Klik op het pictogram als u een afbeelding wilt toevoegen</a:t>
            </a:r>
          </a:p>
        </p:txBody>
      </p:sp>
      <p:pic>
        <p:nvPicPr>
          <p:cNvPr id="11" name="Afbeelding 10">
            <a:extLst>
              <a:ext uri="{FF2B5EF4-FFF2-40B4-BE49-F238E27FC236}">
                <a16:creationId xmlns:a16="http://schemas.microsoft.com/office/drawing/2014/main" id="{60FB6CFD-9EA3-2D46-B72F-63AC898356EB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4934" t="19074" r="44934"/>
          <a:stretch/>
        </p:blipFill>
        <p:spPr>
          <a:xfrm>
            <a:off x="5638800" y="1075"/>
            <a:ext cx="914400" cy="10080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109788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61">
          <p15:clr>
            <a:srgbClr val="FBAE40"/>
          </p15:clr>
        </p15:guide>
        <p15:guide id="2" orient="horz" pos="2659">
          <p15:clr>
            <a:srgbClr val="FBAE40"/>
          </p15:clr>
        </p15:guide>
      </p15:sldGuideLst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fbeelding verticaal w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jdelijke aanduiding voor tekst 10"/>
          <p:cNvSpPr>
            <a:spLocks noGrp="1"/>
          </p:cNvSpPr>
          <p:nvPr>
            <p:ph type="body" sz="quarter" idx="16"/>
          </p:nvPr>
        </p:nvSpPr>
        <p:spPr>
          <a:xfrm>
            <a:off x="635000" y="2289600"/>
            <a:ext cx="5003800" cy="3931813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35000" y="1051200"/>
            <a:ext cx="5003800" cy="948047"/>
          </a:xfrm>
        </p:spPr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6" name="Tijdelijke aanduiding voor datum 5"/>
          <p:cNvSpPr>
            <a:spLocks noGrp="1"/>
          </p:cNvSpPr>
          <p:nvPr>
            <p:ph type="dt" sz="half" idx="25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12" name="Tijdelijke aanduiding voor voettekst 11"/>
          <p:cNvSpPr>
            <a:spLocks noGrp="1"/>
          </p:cNvSpPr>
          <p:nvPr>
            <p:ph type="ftr" sz="quarter" idx="26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13" name="Tijdelijke aanduiding voor dianummer 12"/>
          <p:cNvSpPr>
            <a:spLocks noGrp="1"/>
          </p:cNvSpPr>
          <p:nvPr>
            <p:ph type="sldNum" sz="quarter" idx="27"/>
          </p:nvPr>
        </p:nvSpPr>
        <p:spPr/>
        <p:txBody>
          <a:bodyPr/>
          <a:lstStyle/>
          <a:p>
            <a:fld id="{10A0A6AF-03C5-477E-939A-E28F7E7F05EA}" type="slidenum">
              <a:rPr lang="nl-NL" smtClean="0"/>
              <a:pPr/>
              <a:t>‹#›</a:t>
            </a:fld>
            <a:endParaRPr lang="nl-NL"/>
          </a:p>
        </p:txBody>
      </p:sp>
      <p:sp>
        <p:nvSpPr>
          <p:cNvPr id="8" name="Tijdelijke aanduiding voor afbeelding 16">
            <a:extLst>
              <a:ext uri="{FF2B5EF4-FFF2-40B4-BE49-F238E27FC236}">
                <a16:creationId xmlns:a16="http://schemas.microsoft.com/office/drawing/2014/main" id="{BBCE35AD-A624-6445-84E4-C0AC03B155AD}"/>
              </a:ext>
            </a:extLst>
          </p:cNvPr>
          <p:cNvSpPr>
            <a:spLocks noGrp="1"/>
          </p:cNvSpPr>
          <p:nvPr>
            <p:ph type="pic" sz="quarter" idx="24"/>
          </p:nvPr>
        </p:nvSpPr>
        <p:spPr>
          <a:xfrm>
            <a:off x="6096000" y="-2381"/>
            <a:ext cx="6096000" cy="6860381"/>
          </a:xfrm>
          <a:custGeom>
            <a:avLst/>
            <a:gdLst>
              <a:gd name="connsiteX0" fmla="*/ 235800 w 6096000"/>
              <a:gd name="connsiteY0" fmla="*/ 0 h 6860381"/>
              <a:gd name="connsiteX1" fmla="*/ 6096000 w 6096000"/>
              <a:gd name="connsiteY1" fmla="*/ 0 h 6860381"/>
              <a:gd name="connsiteX2" fmla="*/ 6096000 w 6096000"/>
              <a:gd name="connsiteY2" fmla="*/ 6860381 h 6860381"/>
              <a:gd name="connsiteX3" fmla="*/ 0 w 6096000"/>
              <a:gd name="connsiteY3" fmla="*/ 6860381 h 6860381"/>
              <a:gd name="connsiteX4" fmla="*/ 0 w 6096000"/>
              <a:gd name="connsiteY4" fmla="*/ 711581 h 6860381"/>
              <a:gd name="connsiteX5" fmla="*/ 235800 w 6096000"/>
              <a:gd name="connsiteY5" fmla="*/ 711581 h 6860381"/>
              <a:gd name="connsiteX6" fmla="*/ 235800 w 6096000"/>
              <a:gd name="connsiteY6" fmla="*/ 2381 h 68603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096000" h="6860381">
                <a:moveTo>
                  <a:pt x="235800" y="0"/>
                </a:moveTo>
                <a:lnTo>
                  <a:pt x="6096000" y="0"/>
                </a:lnTo>
                <a:lnTo>
                  <a:pt x="6096000" y="6860381"/>
                </a:lnTo>
                <a:lnTo>
                  <a:pt x="0" y="6860381"/>
                </a:lnTo>
                <a:lnTo>
                  <a:pt x="0" y="711581"/>
                </a:lnTo>
                <a:lnTo>
                  <a:pt x="235800" y="711581"/>
                </a:lnTo>
                <a:lnTo>
                  <a:pt x="235800" y="2381"/>
                </a:lnTo>
                <a:close/>
              </a:path>
            </a:pathLst>
          </a:custGeom>
          <a:noFill/>
        </p:spPr>
        <p:txBody>
          <a:bodyPr wrap="square" anchor="ctr" anchorCtr="0">
            <a:noAutofit/>
          </a:bodyPr>
          <a:lstStyle/>
          <a:p>
            <a:r>
              <a:rPr lang="nl-NL"/>
              <a:t>Klik op het pictogram als u een afbeelding wilt toevoegen</a:t>
            </a:r>
          </a:p>
        </p:txBody>
      </p:sp>
    </p:spTree>
    <p:extLst>
      <p:ext uri="{BB962C8B-B14F-4D97-AF65-F5344CB8AC3E}">
        <p14:creationId xmlns:p14="http://schemas.microsoft.com/office/powerpoint/2010/main" val="17298386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977">
          <p15:clr>
            <a:srgbClr val="FBAE40"/>
          </p15:clr>
        </p15:guide>
      </p15:sldGuideLst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 horizontaal 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hthoek 5"/>
          <p:cNvSpPr/>
          <p:nvPr userDrawn="1"/>
        </p:nvSpPr>
        <p:spPr>
          <a:xfrm>
            <a:off x="0" y="-1"/>
            <a:ext cx="12192000" cy="3427413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35000" y="1052513"/>
            <a:ext cx="10923588" cy="2374900"/>
          </a:xfrm>
        </p:spPr>
        <p:txBody>
          <a:bodyPr anchor="ctr" anchorCtr="0">
            <a:normAutofit/>
          </a:bodyPr>
          <a:lstStyle>
            <a:lvl1pPr>
              <a:defRPr sz="4800">
                <a:solidFill>
                  <a:schemeClr val="bg1"/>
                </a:solidFill>
              </a:defRPr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14" name="Tijdelijke aanduiding voor tekst 13"/>
          <p:cNvSpPr>
            <a:spLocks noGrp="1"/>
          </p:cNvSpPr>
          <p:nvPr>
            <p:ph type="body" sz="quarter" idx="13"/>
          </p:nvPr>
        </p:nvSpPr>
        <p:spPr>
          <a:xfrm>
            <a:off x="635000" y="3749487"/>
            <a:ext cx="10923588" cy="2471925"/>
          </a:xfrm>
        </p:spPr>
        <p:txBody>
          <a:bodyPr numCol="2" spcCol="468000"/>
          <a:lstStyle/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8" name="Tijdelijke aanduiding voor datum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10" name="Tijdelijke aanduiding voor voettekst 9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11" name="Tijdelijke aanduiding voor dianummer 10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10A0A6AF-03C5-477E-939A-E28F7E7F05EA}" type="slidenum">
              <a:rPr lang="nl-NL" smtClean="0"/>
              <a:pPr/>
              <a:t>‹#›</a:t>
            </a:fld>
            <a:endParaRPr lang="nl-NL"/>
          </a:p>
        </p:txBody>
      </p:sp>
      <p:pic>
        <p:nvPicPr>
          <p:cNvPr id="12" name="Afbeelding 11">
            <a:extLst>
              <a:ext uri="{FF2B5EF4-FFF2-40B4-BE49-F238E27FC236}">
                <a16:creationId xmlns:a16="http://schemas.microsoft.com/office/drawing/2014/main" id="{4F01E6C2-CD86-4C4B-A751-B19F6263B71B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4934" t="19074" r="44934"/>
          <a:stretch/>
        </p:blipFill>
        <p:spPr>
          <a:xfrm>
            <a:off x="5638800" y="1075"/>
            <a:ext cx="914400" cy="10080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098017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 horizontaal 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hthoek 5"/>
          <p:cNvSpPr/>
          <p:nvPr userDrawn="1"/>
        </p:nvSpPr>
        <p:spPr>
          <a:xfrm>
            <a:off x="0" y="3430587"/>
            <a:ext cx="12192000" cy="3427413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35000" y="1052513"/>
            <a:ext cx="10923588" cy="2374900"/>
          </a:xfrm>
        </p:spPr>
        <p:txBody>
          <a:bodyPr anchor="ctr" anchorCtr="0">
            <a:normAutofit/>
          </a:bodyPr>
          <a:lstStyle>
            <a:lvl1pPr>
              <a:defRPr sz="4800">
                <a:solidFill>
                  <a:schemeClr val="tx2"/>
                </a:solidFill>
              </a:defRPr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14" name="Tijdelijke aanduiding voor tekst 13"/>
          <p:cNvSpPr>
            <a:spLocks noGrp="1"/>
          </p:cNvSpPr>
          <p:nvPr>
            <p:ph type="body" sz="quarter" idx="13"/>
          </p:nvPr>
        </p:nvSpPr>
        <p:spPr>
          <a:xfrm>
            <a:off x="635000" y="3749487"/>
            <a:ext cx="10923588" cy="2471925"/>
          </a:xfrm>
        </p:spPr>
        <p:txBody>
          <a:bodyPr numCol="2" spcCol="468000"/>
          <a:lstStyle>
            <a:lvl1pPr>
              <a:buClr>
                <a:schemeClr val="bg1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8" name="Tijdelijke aanduiding voor datum 7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10" name="Tijdelijke aanduiding voor voettekst 9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11" name="Tijdelijke aanduiding voor dianummer 10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fld id="{10A0A6AF-03C5-477E-939A-E28F7E7F05EA}" type="slidenum">
              <a:rPr lang="nl-NL" smtClean="0"/>
              <a:pPr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59015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fbeelding horizontaal kleu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jdelijke aanduiding voor afbeelding 11"/>
          <p:cNvSpPr>
            <a:spLocks noGrp="1"/>
          </p:cNvSpPr>
          <p:nvPr>
            <p:ph type="pic" sz="quarter" idx="14"/>
          </p:nvPr>
        </p:nvSpPr>
        <p:spPr>
          <a:xfrm>
            <a:off x="0" y="0"/>
            <a:ext cx="12192000" cy="3427413"/>
          </a:xfrm>
          <a:custGeom>
            <a:avLst/>
            <a:gdLst>
              <a:gd name="connsiteX0" fmla="*/ 0 w 12192000"/>
              <a:gd name="connsiteY0" fmla="*/ 0 h 3427413"/>
              <a:gd name="connsiteX1" fmla="*/ 5862638 w 12192000"/>
              <a:gd name="connsiteY1" fmla="*/ 0 h 3427413"/>
              <a:gd name="connsiteX2" fmla="*/ 5862638 w 12192000"/>
              <a:gd name="connsiteY2" fmla="*/ 709613 h 3427413"/>
              <a:gd name="connsiteX3" fmla="*/ 6329363 w 12192000"/>
              <a:gd name="connsiteY3" fmla="*/ 709613 h 3427413"/>
              <a:gd name="connsiteX4" fmla="*/ 6329363 w 12192000"/>
              <a:gd name="connsiteY4" fmla="*/ 0 h 3427413"/>
              <a:gd name="connsiteX5" fmla="*/ 12192000 w 12192000"/>
              <a:gd name="connsiteY5" fmla="*/ 0 h 3427413"/>
              <a:gd name="connsiteX6" fmla="*/ 12192000 w 12192000"/>
              <a:gd name="connsiteY6" fmla="*/ 3427413 h 3427413"/>
              <a:gd name="connsiteX7" fmla="*/ 0 w 12192000"/>
              <a:gd name="connsiteY7" fmla="*/ 3427413 h 34274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92000" h="3427413">
                <a:moveTo>
                  <a:pt x="0" y="0"/>
                </a:moveTo>
                <a:lnTo>
                  <a:pt x="5862638" y="0"/>
                </a:lnTo>
                <a:lnTo>
                  <a:pt x="5862638" y="709613"/>
                </a:lnTo>
                <a:lnTo>
                  <a:pt x="6329363" y="709613"/>
                </a:lnTo>
                <a:lnTo>
                  <a:pt x="6329363" y="0"/>
                </a:lnTo>
                <a:lnTo>
                  <a:pt x="12192000" y="0"/>
                </a:lnTo>
                <a:lnTo>
                  <a:pt x="12192000" y="3427413"/>
                </a:lnTo>
                <a:lnTo>
                  <a:pt x="0" y="3427413"/>
                </a:lnTo>
                <a:close/>
              </a:path>
            </a:pathLst>
          </a:custGeom>
          <a:noFill/>
        </p:spPr>
        <p:txBody>
          <a:bodyPr wrap="square" lIns="720000" tIns="1152000">
            <a:noAutofit/>
          </a:bodyPr>
          <a:lstStyle>
            <a:lvl1pPr>
              <a:buClr>
                <a:schemeClr val="tx1"/>
              </a:buClr>
              <a:tabLst>
                <a:tab pos="1619250" algn="l"/>
              </a:tabLst>
              <a:defRPr>
                <a:solidFill>
                  <a:schemeClr val="tx1"/>
                </a:solidFill>
              </a:defRPr>
            </a:lvl1pPr>
          </a:lstStyle>
          <a:p>
            <a:r>
              <a:rPr lang="nl-NL"/>
              <a:t>Klik op het pictogram als u een afbeelding wilt toevoegen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34205" y="3888000"/>
            <a:ext cx="5004595" cy="2333413"/>
          </a:xfrm>
        </p:spPr>
        <p:txBody>
          <a:bodyPr anchor="t" anchorCtr="0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6" name="Tijdelijke aanduiding voor tekst 13"/>
          <p:cNvSpPr>
            <a:spLocks noGrp="1"/>
          </p:cNvSpPr>
          <p:nvPr>
            <p:ph type="body" sz="quarter" idx="13"/>
          </p:nvPr>
        </p:nvSpPr>
        <p:spPr>
          <a:xfrm>
            <a:off x="6554588" y="3888000"/>
            <a:ext cx="5004000" cy="2333413"/>
          </a:xfrm>
        </p:spPr>
        <p:txBody>
          <a:bodyPr tIns="50400" numCol="1" spcCol="468000" anchor="t" anchorCtr="0"/>
          <a:lstStyle>
            <a:lvl1pPr>
              <a:buClr>
                <a:schemeClr val="tx1"/>
              </a:buClr>
              <a:defRPr>
                <a:solidFill>
                  <a:schemeClr val="tx1"/>
                </a:solidFill>
              </a:defRPr>
            </a:lvl1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10" name="Tijdelijke aanduiding voor datum 9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6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11" name="Tijdelijke aanduiding voor voettekst 10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6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13" name="Tijdelijke aanduiding voor dianummer 12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65000"/>
                  </a:schemeClr>
                </a:solidFill>
              </a:defRPr>
            </a:lvl1pPr>
          </a:lstStyle>
          <a:p>
            <a:fld id="{10A0A6AF-03C5-477E-939A-E28F7E7F05EA}" type="slidenum">
              <a:rPr lang="nl-NL" smtClean="0"/>
              <a:pPr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6889157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fbeelding horizontaal w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jdelijke aanduiding voor afbeelding 11"/>
          <p:cNvSpPr>
            <a:spLocks noGrp="1"/>
          </p:cNvSpPr>
          <p:nvPr>
            <p:ph type="pic" sz="quarter" idx="14"/>
          </p:nvPr>
        </p:nvSpPr>
        <p:spPr>
          <a:xfrm>
            <a:off x="0" y="0"/>
            <a:ext cx="12192000" cy="3427413"/>
          </a:xfrm>
          <a:custGeom>
            <a:avLst/>
            <a:gdLst>
              <a:gd name="connsiteX0" fmla="*/ 0 w 12192000"/>
              <a:gd name="connsiteY0" fmla="*/ 0 h 3427413"/>
              <a:gd name="connsiteX1" fmla="*/ 5862638 w 12192000"/>
              <a:gd name="connsiteY1" fmla="*/ 0 h 3427413"/>
              <a:gd name="connsiteX2" fmla="*/ 5862638 w 12192000"/>
              <a:gd name="connsiteY2" fmla="*/ 709613 h 3427413"/>
              <a:gd name="connsiteX3" fmla="*/ 6329363 w 12192000"/>
              <a:gd name="connsiteY3" fmla="*/ 709613 h 3427413"/>
              <a:gd name="connsiteX4" fmla="*/ 6329363 w 12192000"/>
              <a:gd name="connsiteY4" fmla="*/ 0 h 3427413"/>
              <a:gd name="connsiteX5" fmla="*/ 12192000 w 12192000"/>
              <a:gd name="connsiteY5" fmla="*/ 0 h 3427413"/>
              <a:gd name="connsiteX6" fmla="*/ 12192000 w 12192000"/>
              <a:gd name="connsiteY6" fmla="*/ 3427413 h 3427413"/>
              <a:gd name="connsiteX7" fmla="*/ 0 w 12192000"/>
              <a:gd name="connsiteY7" fmla="*/ 3427413 h 34274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92000" h="3427413">
                <a:moveTo>
                  <a:pt x="0" y="0"/>
                </a:moveTo>
                <a:lnTo>
                  <a:pt x="5862638" y="0"/>
                </a:lnTo>
                <a:lnTo>
                  <a:pt x="5862638" y="709613"/>
                </a:lnTo>
                <a:lnTo>
                  <a:pt x="6329363" y="709613"/>
                </a:lnTo>
                <a:lnTo>
                  <a:pt x="6329363" y="0"/>
                </a:lnTo>
                <a:lnTo>
                  <a:pt x="12192000" y="0"/>
                </a:lnTo>
                <a:lnTo>
                  <a:pt x="12192000" y="3427413"/>
                </a:lnTo>
                <a:lnTo>
                  <a:pt x="0" y="3427413"/>
                </a:lnTo>
                <a:close/>
              </a:path>
            </a:pathLst>
          </a:custGeom>
          <a:noFill/>
        </p:spPr>
        <p:txBody>
          <a:bodyPr wrap="square" lIns="720000" tIns="1152000">
            <a:noAutofit/>
          </a:bodyPr>
          <a:lstStyle/>
          <a:p>
            <a:r>
              <a:rPr lang="nl-NL"/>
              <a:t>Klik op het pictogram als u een afbeelding wilt toevoegen</a:t>
            </a:r>
          </a:p>
        </p:txBody>
      </p:sp>
      <p:sp>
        <p:nvSpPr>
          <p:cNvPr id="14" name="Tijdelijke aanduiding voor tekst 13"/>
          <p:cNvSpPr>
            <a:spLocks noGrp="1"/>
          </p:cNvSpPr>
          <p:nvPr>
            <p:ph type="body" sz="quarter" idx="13"/>
          </p:nvPr>
        </p:nvSpPr>
        <p:spPr>
          <a:xfrm>
            <a:off x="6553199" y="3888000"/>
            <a:ext cx="5004000" cy="2333413"/>
          </a:xfrm>
        </p:spPr>
        <p:txBody>
          <a:bodyPr tIns="50400" numCol="1" spcCol="468000" anchor="t" anchorCtr="0"/>
          <a:lstStyle/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34206" y="3888000"/>
            <a:ext cx="5004594" cy="2333413"/>
          </a:xfrm>
        </p:spPr>
        <p:txBody>
          <a:bodyPr anchor="t" anchorCtr="0"/>
          <a:lstStyle/>
          <a:p>
            <a:r>
              <a:rPr lang="nl-NL"/>
              <a:t>Klik om stijl te bewerken</a:t>
            </a:r>
          </a:p>
        </p:txBody>
      </p:sp>
      <p:sp>
        <p:nvSpPr>
          <p:cNvPr id="9" name="Tijdelijke aanduiding voor datum 8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10" name="Tijdelijke aanduiding voor voettekst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11" name="Tijdelijke aanduiding voor dianummer 10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10A0A6AF-03C5-477E-939A-E28F7E7F05EA}" type="slidenum">
              <a:rPr lang="nl-NL" smtClean="0"/>
              <a:pPr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4039017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fbeelding hor. kleur zonder titel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jdelijke aanduiding voor afbeelding 11"/>
          <p:cNvSpPr>
            <a:spLocks noGrp="1"/>
          </p:cNvSpPr>
          <p:nvPr>
            <p:ph type="pic" sz="quarter" idx="14"/>
          </p:nvPr>
        </p:nvSpPr>
        <p:spPr>
          <a:xfrm>
            <a:off x="0" y="0"/>
            <a:ext cx="12192000" cy="3427413"/>
          </a:xfrm>
          <a:custGeom>
            <a:avLst/>
            <a:gdLst>
              <a:gd name="connsiteX0" fmla="*/ 0 w 12192000"/>
              <a:gd name="connsiteY0" fmla="*/ 0 h 3427413"/>
              <a:gd name="connsiteX1" fmla="*/ 5862638 w 12192000"/>
              <a:gd name="connsiteY1" fmla="*/ 0 h 3427413"/>
              <a:gd name="connsiteX2" fmla="*/ 5862638 w 12192000"/>
              <a:gd name="connsiteY2" fmla="*/ 709613 h 3427413"/>
              <a:gd name="connsiteX3" fmla="*/ 6329363 w 12192000"/>
              <a:gd name="connsiteY3" fmla="*/ 709613 h 3427413"/>
              <a:gd name="connsiteX4" fmla="*/ 6329363 w 12192000"/>
              <a:gd name="connsiteY4" fmla="*/ 0 h 3427413"/>
              <a:gd name="connsiteX5" fmla="*/ 12192000 w 12192000"/>
              <a:gd name="connsiteY5" fmla="*/ 0 h 3427413"/>
              <a:gd name="connsiteX6" fmla="*/ 12192000 w 12192000"/>
              <a:gd name="connsiteY6" fmla="*/ 3427413 h 3427413"/>
              <a:gd name="connsiteX7" fmla="*/ 0 w 12192000"/>
              <a:gd name="connsiteY7" fmla="*/ 3427413 h 34274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92000" h="3427413">
                <a:moveTo>
                  <a:pt x="0" y="0"/>
                </a:moveTo>
                <a:lnTo>
                  <a:pt x="5862638" y="0"/>
                </a:lnTo>
                <a:lnTo>
                  <a:pt x="5862638" y="709613"/>
                </a:lnTo>
                <a:lnTo>
                  <a:pt x="6329363" y="709613"/>
                </a:lnTo>
                <a:lnTo>
                  <a:pt x="6329363" y="0"/>
                </a:lnTo>
                <a:lnTo>
                  <a:pt x="12192000" y="0"/>
                </a:lnTo>
                <a:lnTo>
                  <a:pt x="12192000" y="3427413"/>
                </a:lnTo>
                <a:lnTo>
                  <a:pt x="0" y="3427413"/>
                </a:lnTo>
                <a:close/>
              </a:path>
            </a:pathLst>
          </a:custGeom>
          <a:noFill/>
        </p:spPr>
        <p:txBody>
          <a:bodyPr wrap="square" lIns="720000" tIns="1152000">
            <a:noAutofit/>
          </a:bodyPr>
          <a:lstStyle>
            <a:lvl1pPr>
              <a:buClr>
                <a:schemeClr val="tx1"/>
              </a:buClr>
              <a:tabLst>
                <a:tab pos="1619250" algn="l"/>
              </a:tabLst>
              <a:defRPr>
                <a:solidFill>
                  <a:schemeClr val="tx1"/>
                </a:solidFill>
              </a:defRPr>
            </a:lvl1pPr>
          </a:lstStyle>
          <a:p>
            <a:r>
              <a:rPr lang="nl-NL"/>
              <a:t>Klik op het pictogram als u een afbeelding wilt toevoegen</a:t>
            </a:r>
          </a:p>
        </p:txBody>
      </p:sp>
      <p:sp>
        <p:nvSpPr>
          <p:cNvPr id="14" name="Tijdelijke aanduiding voor tekst 13"/>
          <p:cNvSpPr>
            <a:spLocks noGrp="1"/>
          </p:cNvSpPr>
          <p:nvPr>
            <p:ph type="body" sz="quarter" idx="13"/>
          </p:nvPr>
        </p:nvSpPr>
        <p:spPr>
          <a:xfrm>
            <a:off x="635000" y="3888000"/>
            <a:ext cx="10923588" cy="2333413"/>
          </a:xfrm>
        </p:spPr>
        <p:txBody>
          <a:bodyPr tIns="50400" numCol="2" spcCol="468000"/>
          <a:lstStyle>
            <a:lvl1pPr>
              <a:buClr>
                <a:schemeClr val="tx1"/>
              </a:buClr>
              <a:defRPr>
                <a:solidFill>
                  <a:schemeClr val="tx1"/>
                </a:solidFill>
              </a:defRPr>
            </a:lvl1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8" name="Tijdelijke aanduiding voor datum 7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6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9" name="Tijdelijke aanduiding voor voettekst 8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6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10" name="Tijdelijke aanduiding voor dianummer 9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65000"/>
                  </a:schemeClr>
                </a:solidFill>
              </a:defRPr>
            </a:lvl1pPr>
          </a:lstStyle>
          <a:p>
            <a:fld id="{10A0A6AF-03C5-477E-939A-E28F7E7F05EA}" type="slidenum">
              <a:rPr lang="nl-NL" smtClean="0"/>
              <a:pPr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28163388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fbeelding hor. wit zonde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jdelijke aanduiding voor afbeelding 11"/>
          <p:cNvSpPr>
            <a:spLocks noGrp="1"/>
          </p:cNvSpPr>
          <p:nvPr>
            <p:ph type="pic" sz="quarter" idx="14"/>
          </p:nvPr>
        </p:nvSpPr>
        <p:spPr>
          <a:xfrm>
            <a:off x="0" y="0"/>
            <a:ext cx="12192000" cy="3427413"/>
          </a:xfrm>
          <a:custGeom>
            <a:avLst/>
            <a:gdLst>
              <a:gd name="connsiteX0" fmla="*/ 0 w 12192000"/>
              <a:gd name="connsiteY0" fmla="*/ 0 h 3427413"/>
              <a:gd name="connsiteX1" fmla="*/ 5862638 w 12192000"/>
              <a:gd name="connsiteY1" fmla="*/ 0 h 3427413"/>
              <a:gd name="connsiteX2" fmla="*/ 5862638 w 12192000"/>
              <a:gd name="connsiteY2" fmla="*/ 709613 h 3427413"/>
              <a:gd name="connsiteX3" fmla="*/ 6329363 w 12192000"/>
              <a:gd name="connsiteY3" fmla="*/ 709613 h 3427413"/>
              <a:gd name="connsiteX4" fmla="*/ 6329363 w 12192000"/>
              <a:gd name="connsiteY4" fmla="*/ 0 h 3427413"/>
              <a:gd name="connsiteX5" fmla="*/ 12192000 w 12192000"/>
              <a:gd name="connsiteY5" fmla="*/ 0 h 3427413"/>
              <a:gd name="connsiteX6" fmla="*/ 12192000 w 12192000"/>
              <a:gd name="connsiteY6" fmla="*/ 3427413 h 3427413"/>
              <a:gd name="connsiteX7" fmla="*/ 0 w 12192000"/>
              <a:gd name="connsiteY7" fmla="*/ 3427413 h 34274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92000" h="3427413">
                <a:moveTo>
                  <a:pt x="0" y="0"/>
                </a:moveTo>
                <a:lnTo>
                  <a:pt x="5862638" y="0"/>
                </a:lnTo>
                <a:lnTo>
                  <a:pt x="5862638" y="709613"/>
                </a:lnTo>
                <a:lnTo>
                  <a:pt x="6329363" y="709613"/>
                </a:lnTo>
                <a:lnTo>
                  <a:pt x="6329363" y="0"/>
                </a:lnTo>
                <a:lnTo>
                  <a:pt x="12192000" y="0"/>
                </a:lnTo>
                <a:lnTo>
                  <a:pt x="12192000" y="3427413"/>
                </a:lnTo>
                <a:lnTo>
                  <a:pt x="0" y="3427413"/>
                </a:lnTo>
                <a:close/>
              </a:path>
            </a:pathLst>
          </a:custGeom>
          <a:noFill/>
        </p:spPr>
        <p:txBody>
          <a:bodyPr wrap="square" lIns="720000" tIns="1152000">
            <a:noAutofit/>
          </a:bodyPr>
          <a:lstStyle/>
          <a:p>
            <a:r>
              <a:rPr lang="nl-NL"/>
              <a:t>Klik op het pictogram als u een afbeelding wilt toevoegen</a:t>
            </a:r>
          </a:p>
        </p:txBody>
      </p:sp>
      <p:sp>
        <p:nvSpPr>
          <p:cNvPr id="14" name="Tijdelijke aanduiding voor tekst 13"/>
          <p:cNvSpPr>
            <a:spLocks noGrp="1"/>
          </p:cNvSpPr>
          <p:nvPr>
            <p:ph type="body" sz="quarter" idx="13"/>
          </p:nvPr>
        </p:nvSpPr>
        <p:spPr>
          <a:xfrm>
            <a:off x="635000" y="3888000"/>
            <a:ext cx="10923588" cy="2333413"/>
          </a:xfrm>
        </p:spPr>
        <p:txBody>
          <a:bodyPr tIns="50400" numCol="2" spcCol="468000"/>
          <a:lstStyle/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8" name="Tijdelijke aanduiding voor datum 7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voettekst 8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10" name="Tijdelijke aanduiding voor dianummer 9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10A0A6AF-03C5-477E-939A-E28F7E7F05EA}" type="slidenum">
              <a:rPr lang="nl-NL" smtClean="0"/>
              <a:pPr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610474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fbeelding horizontaal kleur titel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jdelijke aanduiding voor afbeelding 10"/>
          <p:cNvSpPr>
            <a:spLocks noGrp="1"/>
          </p:cNvSpPr>
          <p:nvPr>
            <p:ph type="pic" sz="quarter" idx="14"/>
          </p:nvPr>
        </p:nvSpPr>
        <p:spPr>
          <a:xfrm>
            <a:off x="0" y="3427413"/>
            <a:ext cx="12192000" cy="3430587"/>
          </a:xfrm>
          <a:prstGeom prst="rect">
            <a:avLst/>
          </a:prstGeom>
          <a:noFill/>
        </p:spPr>
        <p:txBody>
          <a:bodyPr vert="horz" wrap="square" lIns="720000" tIns="1152000" rIns="91440" bIns="45720" rtlCol="0">
            <a:noAutofit/>
          </a:bodyPr>
          <a:lstStyle>
            <a:lvl1pPr>
              <a:buClr>
                <a:schemeClr val="tx1"/>
              </a:buClr>
              <a:defRPr lang="nl-NL" dirty="0">
                <a:solidFill>
                  <a:schemeClr val="tx1"/>
                </a:solidFill>
              </a:defRPr>
            </a:lvl1pPr>
          </a:lstStyle>
          <a:p>
            <a:pPr lvl="0"/>
            <a:r>
              <a:rPr lang="nl-NL"/>
              <a:t>Klik op het pictogram als u een afbeelding wilt toevoegen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33600" y="1051200"/>
            <a:ext cx="10924382" cy="9468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13" name="Tijdelijke aanduiding voor datum 12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6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14" name="Tijdelijke aanduiding voor voettekst 13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6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15" name="Tijdelijke aanduiding voor dianummer 14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65000"/>
                  </a:schemeClr>
                </a:solidFill>
              </a:defRPr>
            </a:lvl1pPr>
          </a:lstStyle>
          <a:p>
            <a:fld id="{10A0A6AF-03C5-477E-939A-E28F7E7F05EA}" type="slidenum">
              <a:rPr lang="nl-NL" smtClean="0"/>
              <a:pPr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1585099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fbeelding horizontaal wit titel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jdelijke aanduiding voor afbeelding 10"/>
          <p:cNvSpPr>
            <a:spLocks noGrp="1"/>
          </p:cNvSpPr>
          <p:nvPr>
            <p:ph type="pic" sz="quarter" idx="14"/>
          </p:nvPr>
        </p:nvSpPr>
        <p:spPr>
          <a:xfrm>
            <a:off x="0" y="3427413"/>
            <a:ext cx="12192000" cy="3430587"/>
          </a:xfrm>
          <a:prstGeom prst="rect">
            <a:avLst/>
          </a:prstGeom>
          <a:noFill/>
        </p:spPr>
        <p:txBody>
          <a:bodyPr vert="horz" wrap="square" lIns="720000" tIns="1152000" rIns="91440" bIns="45720" rtlCol="0">
            <a:noAutofit/>
          </a:bodyPr>
          <a:lstStyle>
            <a:lvl1pPr>
              <a:defRPr lang="nl-NL"/>
            </a:lvl1pPr>
          </a:lstStyle>
          <a:p>
            <a:pPr lvl="0"/>
            <a:r>
              <a:rPr lang="nl-NL"/>
              <a:t>Klik op het pictogram als u een afbeelding wilt toevoegen</a:t>
            </a:r>
          </a:p>
        </p:txBody>
      </p:sp>
      <p:sp>
        <p:nvSpPr>
          <p:cNvPr id="9" name="Titel 8"/>
          <p:cNvSpPr>
            <a:spLocks noGrp="1"/>
          </p:cNvSpPr>
          <p:nvPr>
            <p:ph type="title"/>
          </p:nvPr>
        </p:nvSpPr>
        <p:spPr>
          <a:xfrm>
            <a:off x="634206" y="1051200"/>
            <a:ext cx="10924382" cy="946800"/>
          </a:xfrm>
        </p:spPr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10A0A6AF-03C5-477E-939A-E28F7E7F05EA}" type="slidenum">
              <a:rPr lang="nl-NL" smtClean="0"/>
              <a:pPr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0480462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dia afbeelding vertica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hthoek 15"/>
          <p:cNvSpPr/>
          <p:nvPr userDrawn="1"/>
        </p:nvSpPr>
        <p:spPr>
          <a:xfrm>
            <a:off x="6096000" y="0"/>
            <a:ext cx="60960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13" name="Afbeelding 1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3175" y="0"/>
            <a:ext cx="12198350" cy="1066800"/>
          </a:xfrm>
          <a:prstGeom prst="rect">
            <a:avLst/>
          </a:prstGeom>
        </p:spPr>
      </p:pic>
      <p:sp>
        <p:nvSpPr>
          <p:cNvPr id="24" name="Tijdelijke aanduiding voor tekst 16"/>
          <p:cNvSpPr>
            <a:spLocks noGrp="1"/>
          </p:cNvSpPr>
          <p:nvPr>
            <p:ph type="body" sz="quarter" idx="21" hasCustomPrompt="1"/>
          </p:nvPr>
        </p:nvSpPr>
        <p:spPr>
          <a:xfrm>
            <a:off x="6553200" y="5832053"/>
            <a:ext cx="5004000" cy="389360"/>
          </a:xfrm>
        </p:spPr>
        <p:txBody>
          <a:bodyPr lIns="118800" anchor="b" anchorCtr="0">
            <a:noAutofit/>
          </a:bodyPr>
          <a:lstStyle>
            <a:lvl1pPr marL="0" indent="0">
              <a:buNone/>
              <a:defRPr sz="1600">
                <a:solidFill>
                  <a:schemeClr val="bg1"/>
                </a:solidFill>
              </a:defRPr>
            </a:lvl1pPr>
            <a:lvl2pPr>
              <a:defRPr sz="18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800">
                <a:solidFill>
                  <a:schemeClr val="bg1"/>
                </a:solidFill>
              </a:defRPr>
            </a:lvl4pPr>
            <a:lvl5pPr>
              <a:defRPr sz="1800">
                <a:solidFill>
                  <a:schemeClr val="bg1"/>
                </a:solidFill>
              </a:defRPr>
            </a:lvl5pPr>
          </a:lstStyle>
          <a:p>
            <a:pPr lvl="0"/>
            <a:r>
              <a:rPr lang="nl-NL"/>
              <a:t>Naam spreker</a:t>
            </a:r>
          </a:p>
        </p:txBody>
      </p:sp>
      <p:sp>
        <p:nvSpPr>
          <p:cNvPr id="11" name="Tijdelijke aanduiding voor datum 10"/>
          <p:cNvSpPr>
            <a:spLocks noGrp="1"/>
          </p:cNvSpPr>
          <p:nvPr>
            <p:ph type="dt" sz="half" idx="23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12" name="Tijdelijke aanduiding voor voettekst 11"/>
          <p:cNvSpPr>
            <a:spLocks noGrp="1"/>
          </p:cNvSpPr>
          <p:nvPr>
            <p:ph type="ftr" sz="quarter" idx="24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15" name="Tijdelijke aanduiding voor dianummer 1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fld id="{10A0A6AF-03C5-477E-939A-E28F7E7F05EA}" type="slidenum">
              <a:rPr lang="nl-NL" smtClean="0"/>
              <a:pPr/>
              <a:t>‹#›</a:t>
            </a:fld>
            <a:endParaRPr lang="nl-NL"/>
          </a:p>
        </p:txBody>
      </p:sp>
      <p:sp>
        <p:nvSpPr>
          <p:cNvPr id="17" name="Titel 1"/>
          <p:cNvSpPr>
            <a:spLocks noGrp="1"/>
          </p:cNvSpPr>
          <p:nvPr>
            <p:ph type="ctrTitle"/>
          </p:nvPr>
        </p:nvSpPr>
        <p:spPr>
          <a:xfrm>
            <a:off x="6553200" y="1885467"/>
            <a:ext cx="5004000" cy="2336400"/>
          </a:xfrm>
        </p:spPr>
        <p:txBody>
          <a:bodyPr tIns="90000" bIns="90000" anchor="b">
            <a:normAutofit/>
          </a:bodyPr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18" name="Ondertitel 2"/>
          <p:cNvSpPr>
            <a:spLocks noGrp="1"/>
          </p:cNvSpPr>
          <p:nvPr>
            <p:ph type="subTitle" idx="1"/>
          </p:nvPr>
        </p:nvSpPr>
        <p:spPr>
          <a:xfrm>
            <a:off x="6553200" y="4218267"/>
            <a:ext cx="5004000" cy="1613786"/>
          </a:xfrm>
        </p:spPr>
        <p:txBody>
          <a:bodyPr lIns="104400" tIns="90000" rIns="90000" bIns="46800"/>
          <a:lstStyle>
            <a:lvl1pPr marL="0" indent="0" algn="l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</a:p>
        </p:txBody>
      </p:sp>
      <p:pic>
        <p:nvPicPr>
          <p:cNvPr id="19" name="Afbeelding 18">
            <a:extLst>
              <a:ext uri="{FF2B5EF4-FFF2-40B4-BE49-F238E27FC236}">
                <a16:creationId xmlns:a16="http://schemas.microsoft.com/office/drawing/2014/main" id="{46B8B84C-376E-994B-A5F9-91418E6845F1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682750"/>
          </a:xfrm>
          <a:prstGeom prst="rect">
            <a:avLst/>
          </a:prstGeom>
        </p:spPr>
      </p:pic>
      <p:sp>
        <p:nvSpPr>
          <p:cNvPr id="21" name="Tijdelijke aanduiding voor afbeelding 22">
            <a:extLst>
              <a:ext uri="{FF2B5EF4-FFF2-40B4-BE49-F238E27FC236}">
                <a16:creationId xmlns:a16="http://schemas.microsoft.com/office/drawing/2014/main" id="{86C2F8E9-252A-884A-A559-1D42CD8FB1FC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0"/>
            <a:ext cx="6099175" cy="6858000"/>
          </a:xfrm>
          <a:custGeom>
            <a:avLst/>
            <a:gdLst>
              <a:gd name="connsiteX0" fmla="*/ 0 w 6099175"/>
              <a:gd name="connsiteY0" fmla="*/ 0 h 6858000"/>
              <a:gd name="connsiteX1" fmla="*/ 5782375 w 6099175"/>
              <a:gd name="connsiteY1" fmla="*/ 0 h 6858000"/>
              <a:gd name="connsiteX2" fmla="*/ 5782375 w 6099175"/>
              <a:gd name="connsiteY2" fmla="*/ 1278000 h 6858000"/>
              <a:gd name="connsiteX3" fmla="*/ 6099175 w 6099175"/>
              <a:gd name="connsiteY3" fmla="*/ 1278000 h 6858000"/>
              <a:gd name="connsiteX4" fmla="*/ 6099175 w 6099175"/>
              <a:gd name="connsiteY4" fmla="*/ 6858000 h 6858000"/>
              <a:gd name="connsiteX5" fmla="*/ 0 w 6099175"/>
              <a:gd name="connsiteY5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099175" h="6858000">
                <a:moveTo>
                  <a:pt x="0" y="0"/>
                </a:moveTo>
                <a:lnTo>
                  <a:pt x="5782375" y="0"/>
                </a:lnTo>
                <a:lnTo>
                  <a:pt x="5782375" y="1278000"/>
                </a:lnTo>
                <a:lnTo>
                  <a:pt x="6099175" y="1278000"/>
                </a:lnTo>
                <a:lnTo>
                  <a:pt x="6099175" y="6858000"/>
                </a:lnTo>
                <a:lnTo>
                  <a:pt x="0" y="6858000"/>
                </a:lnTo>
                <a:close/>
              </a:path>
            </a:pathLst>
          </a:custGeom>
          <a:noFill/>
        </p:spPr>
        <p:txBody>
          <a:bodyPr wrap="square" lIns="612000" anchor="ctr" anchorCtr="0">
            <a:noAutofit/>
          </a:bodyPr>
          <a:lstStyle/>
          <a:p>
            <a:r>
              <a:rPr lang="nl-NL"/>
              <a:t>Klik op het pictogram als u een afbeelding wilt toevoegen</a:t>
            </a:r>
          </a:p>
        </p:txBody>
      </p:sp>
      <p:pic>
        <p:nvPicPr>
          <p:cNvPr id="14" name="Afbeelding 13">
            <a:extLst>
              <a:ext uri="{FF2B5EF4-FFF2-40B4-BE49-F238E27FC236}">
                <a16:creationId xmlns:a16="http://schemas.microsoft.com/office/drawing/2014/main" id="{3A8D1DE4-A09D-ED49-8B1B-03D708897628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75093" y="-13176"/>
            <a:ext cx="3660392" cy="15633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6223450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fbeelding">
    <p:bg>
      <p:bgPr>
        <a:blipFill dpi="0" rotWithShape="1">
          <a:blip r:embed="rId2"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86779550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fbeelding met titel">
    <p:bg>
      <p:bgPr>
        <a:blipFill dpi="0" rotWithShape="1">
          <a:blip r:embed="rId2"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4"/>
          <p:cNvSpPr>
            <a:spLocks noGrp="1"/>
          </p:cNvSpPr>
          <p:nvPr>
            <p:ph type="title"/>
          </p:nvPr>
        </p:nvSpPr>
        <p:spPr>
          <a:xfrm>
            <a:off x="0" y="5153776"/>
            <a:ext cx="12192000" cy="576000"/>
          </a:xfrm>
          <a:solidFill>
            <a:schemeClr val="tx2"/>
          </a:solidFill>
        </p:spPr>
        <p:txBody>
          <a:bodyPr lIns="756000" anchor="ctr" anchorCtr="0">
            <a:noAutofit/>
          </a:bodyPr>
          <a:lstStyle>
            <a:lvl1pPr algn="l">
              <a:defRPr sz="3200">
                <a:solidFill>
                  <a:schemeClr val="bg1"/>
                </a:solidFill>
              </a:defRPr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sz="quarter" idx="10"/>
          </p:nvPr>
        </p:nvSpPr>
        <p:spPr>
          <a:xfrm>
            <a:off x="0" y="5825413"/>
            <a:ext cx="12192000" cy="396000"/>
          </a:xfrm>
          <a:solidFill>
            <a:schemeClr val="bg1"/>
          </a:solidFill>
        </p:spPr>
        <p:txBody>
          <a:bodyPr lIns="756000" anchor="ctr" anchorCtr="0">
            <a:normAutofit/>
          </a:bodyPr>
          <a:lstStyle>
            <a:lvl1pPr marL="0" indent="0">
              <a:buNone/>
              <a:defRPr sz="2000" i="0">
                <a:solidFill>
                  <a:schemeClr val="tx1"/>
                </a:solidFill>
              </a:defRPr>
            </a:lvl1pPr>
            <a:lvl2pPr marL="313200" indent="0">
              <a:buNone/>
              <a:defRPr/>
            </a:lvl2pPr>
            <a:lvl3pPr marL="630000" indent="0">
              <a:buNone/>
              <a:defRPr/>
            </a:lvl3pPr>
            <a:lvl4pPr marL="943200" indent="0">
              <a:buNone/>
              <a:defRPr/>
            </a:lvl4pPr>
            <a:lvl5pPr marL="1260000" indent="0">
              <a:buNone/>
              <a:defRPr/>
            </a:lvl5pPr>
          </a:lstStyle>
          <a:p>
            <a:pPr lvl="0"/>
            <a:r>
              <a:rPr lang="nl-NL"/>
              <a:t>Klikken om de tekststijl van het model te bewerken</a:t>
            </a:r>
          </a:p>
        </p:txBody>
      </p:sp>
    </p:spTree>
    <p:extLst>
      <p:ext uri="{BB962C8B-B14F-4D97-AF65-F5344CB8AC3E}">
        <p14:creationId xmlns:p14="http://schemas.microsoft.com/office/powerpoint/2010/main" val="992402688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el/grafi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el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quarter" idx="13"/>
          </p:nvPr>
        </p:nvSpPr>
        <p:spPr>
          <a:xfrm>
            <a:off x="635000" y="2276475"/>
            <a:ext cx="10923588" cy="39449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10" name="Tijdelijke aanduiding voor datum 9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11" name="Tijdelijke aanduiding voor voettekst 10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12" name="Tijdelijke aanduiding voor dianummer 11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10A0A6AF-03C5-477E-939A-E28F7E7F05EA}" type="slidenum">
              <a:rPr lang="nl-NL" smtClean="0"/>
              <a:pPr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59000319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el/grafiek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el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sz="quarter" idx="14"/>
          </p:nvPr>
        </p:nvSpPr>
        <p:spPr>
          <a:xfrm>
            <a:off x="7958859" y="2276475"/>
            <a:ext cx="3600000" cy="3937000"/>
          </a:xfrm>
        </p:spPr>
        <p:txBody>
          <a:bodyPr/>
          <a:lstStyle>
            <a:lvl1pPr marL="0" indent="0">
              <a:buNone/>
              <a:defRPr sz="2000"/>
            </a:lvl1pPr>
            <a:lvl2pPr marL="313200" indent="0">
              <a:buNone/>
              <a:defRPr sz="1800"/>
            </a:lvl2pPr>
            <a:lvl3pPr marL="630000" indent="0">
              <a:buNone/>
              <a:defRPr sz="1600"/>
            </a:lvl3pPr>
            <a:lvl4pPr marL="943200" indent="0">
              <a:buNone/>
              <a:defRPr sz="1600"/>
            </a:lvl4pPr>
            <a:lvl5pPr marL="1260000" indent="0">
              <a:buNone/>
              <a:defRPr/>
            </a:lvl5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9" name="Tijdelijke aanduiding voor inhoud 8"/>
          <p:cNvSpPr>
            <a:spLocks noGrp="1"/>
          </p:cNvSpPr>
          <p:nvPr>
            <p:ph sz="quarter" idx="15"/>
          </p:nvPr>
        </p:nvSpPr>
        <p:spPr>
          <a:xfrm>
            <a:off x="635000" y="2276475"/>
            <a:ext cx="7178964" cy="39449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11" name="Tijdelijke aanduiding voor datum 10"/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12" name="Tijdelijke aanduiding voor voettekst 11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13" name="Tijdelijke aanduiding voor dianummer 12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10A0A6AF-03C5-477E-939A-E28F7E7F05EA}" type="slidenum">
              <a:rPr lang="nl-NL" smtClean="0"/>
              <a:pPr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08688899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el/grafiek vertica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hoek 6"/>
          <p:cNvSpPr/>
          <p:nvPr userDrawn="1"/>
        </p:nvSpPr>
        <p:spPr>
          <a:xfrm>
            <a:off x="6096000" y="0"/>
            <a:ext cx="60960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0" name="Tijdelijke aanduiding voor tekst 9"/>
          <p:cNvSpPr>
            <a:spLocks noGrp="1"/>
          </p:cNvSpPr>
          <p:nvPr>
            <p:ph type="body" sz="quarter" idx="14"/>
          </p:nvPr>
        </p:nvSpPr>
        <p:spPr>
          <a:xfrm>
            <a:off x="6550024" y="2289599"/>
            <a:ext cx="5004000" cy="3931813"/>
          </a:xfrm>
        </p:spPr>
        <p:txBody>
          <a:bodyPr anchor="t" anchorCtr="0"/>
          <a:lstStyle>
            <a:lvl1pPr>
              <a:buClr>
                <a:schemeClr val="bg1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550024" y="1051200"/>
            <a:ext cx="5004000" cy="948047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9" name="Tijdelijke aanduiding voor inhoud 8"/>
          <p:cNvSpPr>
            <a:spLocks noGrp="1"/>
          </p:cNvSpPr>
          <p:nvPr>
            <p:ph sz="quarter" idx="19"/>
          </p:nvPr>
        </p:nvSpPr>
        <p:spPr>
          <a:xfrm>
            <a:off x="635000" y="1066799"/>
            <a:ext cx="5003800" cy="5154613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14" name="Tijdelijke aanduiding voor datum 13"/>
          <p:cNvSpPr>
            <a:spLocks noGrp="1"/>
          </p:cNvSpPr>
          <p:nvPr>
            <p:ph type="dt" sz="half" idx="20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15" name="Tijdelijke aanduiding voor voettekst 14"/>
          <p:cNvSpPr>
            <a:spLocks noGrp="1"/>
          </p:cNvSpPr>
          <p:nvPr>
            <p:ph type="ftr" sz="quarter" idx="2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16" name="Tijdelijke aanduiding voor dianummer 15"/>
          <p:cNvSpPr>
            <a:spLocks noGrp="1"/>
          </p:cNvSpPr>
          <p:nvPr>
            <p:ph type="sldNum" sz="quarter" idx="22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fld id="{10A0A6AF-03C5-477E-939A-E28F7E7F05EA}" type="slidenum">
              <a:rPr lang="nl-NL" smtClean="0"/>
              <a:pPr/>
              <a:t>‹#›</a:t>
            </a:fld>
            <a:endParaRPr lang="nl-NL"/>
          </a:p>
        </p:txBody>
      </p:sp>
      <p:pic>
        <p:nvPicPr>
          <p:cNvPr id="11" name="Afbeelding 10">
            <a:extLst>
              <a:ext uri="{FF2B5EF4-FFF2-40B4-BE49-F238E27FC236}">
                <a16:creationId xmlns:a16="http://schemas.microsoft.com/office/drawing/2014/main" id="{9C958710-A035-984C-9963-99974470621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4934" t="19074" r="44934"/>
          <a:stretch/>
        </p:blipFill>
        <p:spPr>
          <a:xfrm>
            <a:off x="5638800" y="1075"/>
            <a:ext cx="914400" cy="10080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444380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61">
          <p15:clr>
            <a:srgbClr val="FBAE40"/>
          </p15:clr>
        </p15:guide>
        <p15:guide id="2" orient="horz" pos="2659">
          <p15:clr>
            <a:srgbClr val="FBAE40"/>
          </p15:clr>
        </p15:guide>
      </p15:sldGuideLst>
    </p:ext>
  </p:extLst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ntact 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hthoek 5"/>
          <p:cNvSpPr/>
          <p:nvPr userDrawn="1"/>
        </p:nvSpPr>
        <p:spPr>
          <a:xfrm>
            <a:off x="0" y="-1"/>
            <a:ext cx="12192000" cy="3427413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35000" y="1875617"/>
            <a:ext cx="10923588" cy="1551796"/>
          </a:xfrm>
        </p:spPr>
        <p:txBody>
          <a:bodyPr anchor="ctr" anchorCtr="0">
            <a:normAutofit/>
          </a:bodyPr>
          <a:lstStyle>
            <a:lvl1pPr>
              <a:defRPr sz="4800">
                <a:solidFill>
                  <a:schemeClr val="bg1"/>
                </a:solidFill>
              </a:defRPr>
            </a:lvl1pPr>
          </a:lstStyle>
          <a:p>
            <a:r>
              <a:rPr lang="nl-NL"/>
              <a:t>Typ een afsluitende zin</a:t>
            </a:r>
          </a:p>
        </p:txBody>
      </p:sp>
      <p:sp>
        <p:nvSpPr>
          <p:cNvPr id="18" name="Tijdelijke aanduiding voor tekst 13"/>
          <p:cNvSpPr>
            <a:spLocks noGrp="1"/>
          </p:cNvSpPr>
          <p:nvPr>
            <p:ph type="body" sz="quarter" idx="13" hasCustomPrompt="1"/>
          </p:nvPr>
        </p:nvSpPr>
        <p:spPr>
          <a:xfrm>
            <a:off x="5156753" y="3846022"/>
            <a:ext cx="4680000" cy="691884"/>
          </a:xfrm>
        </p:spPr>
        <p:txBody>
          <a:bodyPr numCol="1" spcCol="180000" anchor="ctr" anchorCtr="0">
            <a:normAutofit/>
          </a:bodyPr>
          <a:lstStyle>
            <a:lvl1pPr marL="0" indent="0">
              <a:buNone/>
              <a:defRPr sz="2000" i="0">
                <a:solidFill>
                  <a:schemeClr val="tx2"/>
                </a:solidFill>
              </a:defRPr>
            </a:lvl1pPr>
          </a:lstStyle>
          <a:p>
            <a:pPr lvl="0"/>
            <a:r>
              <a:rPr lang="nl-NL"/>
              <a:t>Klik om de tekststijl van het model te bewerken</a:t>
            </a:r>
          </a:p>
        </p:txBody>
      </p:sp>
      <p:sp>
        <p:nvSpPr>
          <p:cNvPr id="19" name="Tijdelijke aanduiding voor tekst 13"/>
          <p:cNvSpPr>
            <a:spLocks noGrp="1"/>
          </p:cNvSpPr>
          <p:nvPr>
            <p:ph type="body" sz="quarter" idx="17" hasCustomPrompt="1"/>
          </p:nvPr>
        </p:nvSpPr>
        <p:spPr>
          <a:xfrm>
            <a:off x="5156753" y="4639509"/>
            <a:ext cx="4680000" cy="691884"/>
          </a:xfrm>
        </p:spPr>
        <p:txBody>
          <a:bodyPr numCol="1" spcCol="180000" anchor="ctr" anchorCtr="0">
            <a:normAutofit/>
          </a:bodyPr>
          <a:lstStyle>
            <a:lvl1pPr marL="0" indent="0">
              <a:buNone/>
              <a:defRPr sz="2000" i="0">
                <a:solidFill>
                  <a:schemeClr val="tx2"/>
                </a:solidFill>
              </a:defRPr>
            </a:lvl1pPr>
          </a:lstStyle>
          <a:p>
            <a:pPr lvl="0"/>
            <a:r>
              <a:rPr lang="nl-NL"/>
              <a:t>Klik om de tekststijl van het model te bewerken</a:t>
            </a:r>
          </a:p>
        </p:txBody>
      </p:sp>
      <p:sp>
        <p:nvSpPr>
          <p:cNvPr id="20" name="Tijdelijke aanduiding voor tekst 13"/>
          <p:cNvSpPr>
            <a:spLocks noGrp="1"/>
          </p:cNvSpPr>
          <p:nvPr>
            <p:ph type="body" sz="quarter" idx="18" hasCustomPrompt="1"/>
          </p:nvPr>
        </p:nvSpPr>
        <p:spPr>
          <a:xfrm>
            <a:off x="5156753" y="5405528"/>
            <a:ext cx="4680000" cy="691884"/>
          </a:xfrm>
        </p:spPr>
        <p:txBody>
          <a:bodyPr numCol="1" spcCol="180000" anchor="ctr" anchorCtr="0">
            <a:normAutofit/>
          </a:bodyPr>
          <a:lstStyle>
            <a:lvl1pPr marL="0" indent="0">
              <a:buNone/>
              <a:defRPr sz="2000" i="0">
                <a:solidFill>
                  <a:schemeClr val="tx2"/>
                </a:solidFill>
              </a:defRPr>
            </a:lvl1pPr>
          </a:lstStyle>
          <a:p>
            <a:pPr lvl="0"/>
            <a:r>
              <a:rPr lang="nl-NL"/>
              <a:t>Klik om de tekststijl van het model te bewerken</a:t>
            </a:r>
          </a:p>
        </p:txBody>
      </p:sp>
      <p:sp>
        <p:nvSpPr>
          <p:cNvPr id="21" name="Tijdelijke aanduiding voor afbeelding 3"/>
          <p:cNvSpPr>
            <a:spLocks noGrp="1" noChangeAspect="1"/>
          </p:cNvSpPr>
          <p:nvPr>
            <p:ph type="pic" sz="quarter" idx="19"/>
          </p:nvPr>
        </p:nvSpPr>
        <p:spPr>
          <a:xfrm>
            <a:off x="4544781" y="3921366"/>
            <a:ext cx="541203" cy="540000"/>
          </a:xfrm>
          <a:blipFill>
            <a:blip r:embed="rId2"/>
            <a:stretch>
              <a:fillRect/>
            </a:stretch>
          </a:blipFill>
        </p:spPr>
        <p:txBody>
          <a:bodyPr>
            <a:normAutofit/>
          </a:bodyPr>
          <a:lstStyle>
            <a:lvl1pPr marL="0" indent="0" algn="ctr">
              <a:buNone/>
              <a:defRPr sz="100">
                <a:solidFill>
                  <a:schemeClr val="bg1"/>
                </a:solidFill>
              </a:defRPr>
            </a:lvl1pPr>
          </a:lstStyle>
          <a:p>
            <a:r>
              <a:rPr lang="nl-NL"/>
              <a:t>Klik op het pictogram als u een afbeelding wilt toevoegen</a:t>
            </a:r>
          </a:p>
        </p:txBody>
      </p:sp>
      <p:sp>
        <p:nvSpPr>
          <p:cNvPr id="22" name="Tijdelijke aanduiding voor afbeelding 3"/>
          <p:cNvSpPr>
            <a:spLocks noGrp="1" noChangeAspect="1"/>
          </p:cNvSpPr>
          <p:nvPr>
            <p:ph type="pic" sz="quarter" idx="20"/>
          </p:nvPr>
        </p:nvSpPr>
        <p:spPr>
          <a:xfrm>
            <a:off x="4544781" y="4707382"/>
            <a:ext cx="541203" cy="540000"/>
          </a:xfrm>
          <a:blipFill>
            <a:blip r:embed="rId3"/>
            <a:stretch>
              <a:fillRect/>
            </a:stretch>
          </a:blipFill>
        </p:spPr>
        <p:txBody>
          <a:bodyPr>
            <a:normAutofit/>
          </a:bodyPr>
          <a:lstStyle>
            <a:lvl1pPr marL="0" indent="0" algn="ctr">
              <a:buNone/>
              <a:defRPr sz="100">
                <a:solidFill>
                  <a:schemeClr val="bg1"/>
                </a:solidFill>
              </a:defRPr>
            </a:lvl1pPr>
          </a:lstStyle>
          <a:p>
            <a:r>
              <a:rPr lang="nl-NL"/>
              <a:t>Klik op het pictogram als u een afbeelding wilt toevoegen</a:t>
            </a:r>
          </a:p>
        </p:txBody>
      </p:sp>
      <p:sp>
        <p:nvSpPr>
          <p:cNvPr id="23" name="Tijdelijke aanduiding voor afbeelding 3"/>
          <p:cNvSpPr>
            <a:spLocks noGrp="1" noChangeAspect="1"/>
          </p:cNvSpPr>
          <p:nvPr>
            <p:ph type="pic" sz="quarter" idx="21"/>
          </p:nvPr>
        </p:nvSpPr>
        <p:spPr>
          <a:xfrm>
            <a:off x="4544781" y="5480872"/>
            <a:ext cx="541203" cy="540000"/>
          </a:xfrm>
          <a:blipFill>
            <a:blip r:embed="rId4"/>
            <a:stretch>
              <a:fillRect/>
            </a:stretch>
          </a:blipFill>
        </p:spPr>
        <p:txBody>
          <a:bodyPr>
            <a:normAutofit/>
          </a:bodyPr>
          <a:lstStyle>
            <a:lvl1pPr marL="0" indent="0" algn="ctr">
              <a:buNone/>
              <a:defRPr sz="100">
                <a:solidFill>
                  <a:schemeClr val="bg1"/>
                </a:solidFill>
              </a:defRPr>
            </a:lvl1pPr>
          </a:lstStyle>
          <a:p>
            <a:r>
              <a:rPr lang="nl-NL"/>
              <a:t>Klik op het pictogram als u een afbeelding wilt toevoegen</a:t>
            </a:r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22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23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24"/>
          </p:nvPr>
        </p:nvSpPr>
        <p:spPr/>
        <p:txBody>
          <a:bodyPr/>
          <a:lstStyle/>
          <a:p>
            <a:fld id="{10A0A6AF-03C5-477E-939A-E28F7E7F05EA}" type="slidenum">
              <a:rPr lang="nl-NL" smtClean="0"/>
              <a:pPr/>
              <a:t>‹#›</a:t>
            </a:fld>
            <a:endParaRPr lang="nl-NL"/>
          </a:p>
        </p:txBody>
      </p:sp>
      <p:pic>
        <p:nvPicPr>
          <p:cNvPr id="14" name="Afbeelding 13">
            <a:extLst>
              <a:ext uri="{FF2B5EF4-FFF2-40B4-BE49-F238E27FC236}">
                <a16:creationId xmlns:a16="http://schemas.microsoft.com/office/drawing/2014/main" id="{E085C342-F410-1C42-BBE9-52289EFE77B6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682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8009756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ntact 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hthoek 5"/>
          <p:cNvSpPr/>
          <p:nvPr userDrawn="1"/>
        </p:nvSpPr>
        <p:spPr>
          <a:xfrm>
            <a:off x="0" y="-1"/>
            <a:ext cx="6096000" cy="6858001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35000" y="2565400"/>
            <a:ext cx="5003800" cy="1727200"/>
          </a:xfrm>
        </p:spPr>
        <p:txBody>
          <a:bodyPr anchor="ctr" anchorCtr="0">
            <a:normAutofit/>
          </a:bodyPr>
          <a:lstStyle>
            <a:lvl1pPr>
              <a:defRPr sz="4800">
                <a:solidFill>
                  <a:schemeClr val="bg1"/>
                </a:solidFill>
              </a:defRPr>
            </a:lvl1pPr>
          </a:lstStyle>
          <a:p>
            <a:r>
              <a:rPr lang="nl-NL"/>
              <a:t>Typ een afsluitende zin</a:t>
            </a:r>
          </a:p>
        </p:txBody>
      </p:sp>
      <p:sp>
        <p:nvSpPr>
          <p:cNvPr id="18" name="Tijdelijke aanduiding voor tekst 13"/>
          <p:cNvSpPr>
            <a:spLocks noGrp="1"/>
          </p:cNvSpPr>
          <p:nvPr>
            <p:ph type="body" sz="quarter" idx="13" hasCustomPrompt="1"/>
          </p:nvPr>
        </p:nvSpPr>
        <p:spPr>
          <a:xfrm>
            <a:off x="7176285" y="2286000"/>
            <a:ext cx="4382303" cy="691884"/>
          </a:xfrm>
        </p:spPr>
        <p:txBody>
          <a:bodyPr numCol="1" spcCol="180000" anchor="ctr" anchorCtr="0">
            <a:normAutofit/>
          </a:bodyPr>
          <a:lstStyle>
            <a:lvl1pPr marL="0" indent="0">
              <a:buNone/>
              <a:defRPr sz="2000" i="0">
                <a:solidFill>
                  <a:schemeClr val="tx2"/>
                </a:solidFill>
              </a:defRPr>
            </a:lvl1pPr>
          </a:lstStyle>
          <a:p>
            <a:pPr lvl="0"/>
            <a:r>
              <a:rPr lang="nl-NL"/>
              <a:t>Klik om de tekststijl van het model te bewerken</a:t>
            </a:r>
          </a:p>
        </p:txBody>
      </p:sp>
      <p:sp>
        <p:nvSpPr>
          <p:cNvPr id="19" name="Tijdelijke aanduiding voor tekst 13"/>
          <p:cNvSpPr>
            <a:spLocks noGrp="1"/>
          </p:cNvSpPr>
          <p:nvPr>
            <p:ph type="body" sz="quarter" idx="17" hasCustomPrompt="1"/>
          </p:nvPr>
        </p:nvSpPr>
        <p:spPr>
          <a:xfrm>
            <a:off x="7176285" y="3079487"/>
            <a:ext cx="4382303" cy="691884"/>
          </a:xfrm>
        </p:spPr>
        <p:txBody>
          <a:bodyPr numCol="1" spcCol="180000" anchor="ctr" anchorCtr="0">
            <a:normAutofit/>
          </a:bodyPr>
          <a:lstStyle>
            <a:lvl1pPr marL="0" indent="0">
              <a:buNone/>
              <a:defRPr sz="2000" i="0">
                <a:solidFill>
                  <a:schemeClr val="tx2"/>
                </a:solidFill>
              </a:defRPr>
            </a:lvl1pPr>
          </a:lstStyle>
          <a:p>
            <a:pPr lvl="0"/>
            <a:r>
              <a:rPr lang="nl-NL"/>
              <a:t>Klik om de tekststijl van het model te bewerken</a:t>
            </a:r>
          </a:p>
        </p:txBody>
      </p:sp>
      <p:sp>
        <p:nvSpPr>
          <p:cNvPr id="20" name="Tijdelijke aanduiding voor tekst 13"/>
          <p:cNvSpPr>
            <a:spLocks noGrp="1"/>
          </p:cNvSpPr>
          <p:nvPr>
            <p:ph type="body" sz="quarter" idx="18" hasCustomPrompt="1"/>
          </p:nvPr>
        </p:nvSpPr>
        <p:spPr>
          <a:xfrm>
            <a:off x="7176285" y="3845506"/>
            <a:ext cx="4382303" cy="691884"/>
          </a:xfrm>
        </p:spPr>
        <p:txBody>
          <a:bodyPr numCol="1" spcCol="180000" anchor="ctr" anchorCtr="0">
            <a:normAutofit/>
          </a:bodyPr>
          <a:lstStyle>
            <a:lvl1pPr marL="0" indent="0">
              <a:buNone/>
              <a:defRPr sz="2000" i="0">
                <a:solidFill>
                  <a:schemeClr val="tx2"/>
                </a:solidFill>
              </a:defRPr>
            </a:lvl1pPr>
          </a:lstStyle>
          <a:p>
            <a:pPr lvl="0"/>
            <a:r>
              <a:rPr lang="nl-NL"/>
              <a:t>Klik om de tekststijl van het model te bewerken</a:t>
            </a:r>
          </a:p>
        </p:txBody>
      </p:sp>
      <p:sp>
        <p:nvSpPr>
          <p:cNvPr id="21" name="Tijdelijke aanduiding voor afbeelding 3"/>
          <p:cNvSpPr>
            <a:spLocks noGrp="1" noChangeAspect="1"/>
          </p:cNvSpPr>
          <p:nvPr>
            <p:ph type="pic" sz="quarter" idx="19"/>
          </p:nvPr>
        </p:nvSpPr>
        <p:spPr>
          <a:xfrm>
            <a:off x="6564313" y="2361344"/>
            <a:ext cx="541203" cy="540000"/>
          </a:xfrm>
          <a:blipFill>
            <a:blip r:embed="rId2"/>
            <a:stretch>
              <a:fillRect/>
            </a:stretch>
          </a:blipFill>
        </p:spPr>
        <p:txBody>
          <a:bodyPr>
            <a:normAutofit/>
          </a:bodyPr>
          <a:lstStyle>
            <a:lvl1pPr marL="0" indent="0" algn="ctr">
              <a:buNone/>
              <a:defRPr sz="100">
                <a:solidFill>
                  <a:schemeClr val="bg1"/>
                </a:solidFill>
              </a:defRPr>
            </a:lvl1pPr>
          </a:lstStyle>
          <a:p>
            <a:r>
              <a:rPr lang="nl-NL"/>
              <a:t>Klik op het pictogram als u een afbeelding wilt toevoegen</a:t>
            </a:r>
          </a:p>
        </p:txBody>
      </p:sp>
      <p:sp>
        <p:nvSpPr>
          <p:cNvPr id="22" name="Tijdelijke aanduiding voor afbeelding 3"/>
          <p:cNvSpPr>
            <a:spLocks noGrp="1" noChangeAspect="1"/>
          </p:cNvSpPr>
          <p:nvPr>
            <p:ph type="pic" sz="quarter" idx="20"/>
          </p:nvPr>
        </p:nvSpPr>
        <p:spPr>
          <a:xfrm>
            <a:off x="6564313" y="3147360"/>
            <a:ext cx="541203" cy="540000"/>
          </a:xfrm>
          <a:blipFill>
            <a:blip r:embed="rId3"/>
            <a:stretch>
              <a:fillRect/>
            </a:stretch>
          </a:blipFill>
        </p:spPr>
        <p:txBody>
          <a:bodyPr>
            <a:normAutofit/>
          </a:bodyPr>
          <a:lstStyle>
            <a:lvl1pPr marL="0" indent="0" algn="ctr">
              <a:buNone/>
              <a:defRPr sz="100">
                <a:solidFill>
                  <a:schemeClr val="bg1"/>
                </a:solidFill>
              </a:defRPr>
            </a:lvl1pPr>
          </a:lstStyle>
          <a:p>
            <a:r>
              <a:rPr lang="nl-NL"/>
              <a:t>Klik op het pictogram als u een afbeelding wilt toevoegen</a:t>
            </a:r>
          </a:p>
        </p:txBody>
      </p:sp>
      <p:sp>
        <p:nvSpPr>
          <p:cNvPr id="23" name="Tijdelijke aanduiding voor afbeelding 3"/>
          <p:cNvSpPr>
            <a:spLocks noGrp="1" noChangeAspect="1"/>
          </p:cNvSpPr>
          <p:nvPr>
            <p:ph type="pic" sz="quarter" idx="21"/>
          </p:nvPr>
        </p:nvSpPr>
        <p:spPr>
          <a:xfrm>
            <a:off x="6564313" y="3920850"/>
            <a:ext cx="541203" cy="540000"/>
          </a:xfrm>
          <a:blipFill>
            <a:blip r:embed="rId4"/>
            <a:stretch>
              <a:fillRect/>
            </a:stretch>
          </a:blipFill>
        </p:spPr>
        <p:txBody>
          <a:bodyPr>
            <a:normAutofit/>
          </a:bodyPr>
          <a:lstStyle>
            <a:lvl1pPr marL="0" indent="0" algn="ctr">
              <a:buNone/>
              <a:defRPr sz="100">
                <a:solidFill>
                  <a:schemeClr val="bg1"/>
                </a:solidFill>
              </a:defRPr>
            </a:lvl1pPr>
          </a:lstStyle>
          <a:p>
            <a:r>
              <a:rPr lang="nl-NL"/>
              <a:t>Klik op het pictogram als u een afbeelding wilt toevoegen</a:t>
            </a:r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22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23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24"/>
          </p:nvPr>
        </p:nvSpPr>
        <p:spPr/>
        <p:txBody>
          <a:bodyPr/>
          <a:lstStyle/>
          <a:p>
            <a:fld id="{10A0A6AF-03C5-477E-939A-E28F7E7F05EA}" type="slidenum">
              <a:rPr lang="nl-NL" smtClean="0"/>
              <a:pPr/>
              <a:t>‹#›</a:t>
            </a:fld>
            <a:endParaRPr lang="nl-NL"/>
          </a:p>
        </p:txBody>
      </p:sp>
      <p:pic>
        <p:nvPicPr>
          <p:cNvPr id="14" name="Afbeelding 13">
            <a:extLst>
              <a:ext uri="{FF2B5EF4-FFF2-40B4-BE49-F238E27FC236}">
                <a16:creationId xmlns:a16="http://schemas.microsoft.com/office/drawing/2014/main" id="{2C36848C-75BB-B944-BBD6-880B1B12C734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682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1332056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ntact C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35000" y="1875617"/>
            <a:ext cx="10923588" cy="1551795"/>
          </a:xfrm>
        </p:spPr>
        <p:txBody>
          <a:bodyPr anchor="ctr" anchorCtr="0">
            <a:normAutofit/>
          </a:bodyPr>
          <a:lstStyle>
            <a:lvl1pPr>
              <a:defRPr sz="4800">
                <a:solidFill>
                  <a:schemeClr val="tx1"/>
                </a:solidFill>
              </a:defRPr>
            </a:lvl1pPr>
          </a:lstStyle>
          <a:p>
            <a:r>
              <a:rPr lang="nl-NL"/>
              <a:t>Typ een afsluitende zin</a:t>
            </a:r>
          </a:p>
        </p:txBody>
      </p:sp>
      <p:sp>
        <p:nvSpPr>
          <p:cNvPr id="18" name="Tijdelijke aanduiding voor tekst 13"/>
          <p:cNvSpPr>
            <a:spLocks noGrp="1"/>
          </p:cNvSpPr>
          <p:nvPr>
            <p:ph type="body" sz="quarter" idx="13" hasCustomPrompt="1"/>
          </p:nvPr>
        </p:nvSpPr>
        <p:spPr>
          <a:xfrm>
            <a:off x="4224313" y="3846022"/>
            <a:ext cx="4680000" cy="691884"/>
          </a:xfrm>
        </p:spPr>
        <p:txBody>
          <a:bodyPr numCol="1" spcCol="180000" anchor="ctr" anchorCtr="0">
            <a:normAutofit/>
          </a:bodyPr>
          <a:lstStyle>
            <a:lvl1pPr marL="0" indent="0">
              <a:buNone/>
              <a:defRPr sz="2000" i="0">
                <a:solidFill>
                  <a:schemeClr val="tx1"/>
                </a:solidFill>
              </a:defRPr>
            </a:lvl1pPr>
          </a:lstStyle>
          <a:p>
            <a:pPr lvl="0"/>
            <a:r>
              <a:rPr lang="nl-NL"/>
              <a:t>Klik om de tekststijl van het model te bewerken</a:t>
            </a:r>
          </a:p>
        </p:txBody>
      </p:sp>
      <p:sp>
        <p:nvSpPr>
          <p:cNvPr id="19" name="Tijdelijke aanduiding voor tekst 13"/>
          <p:cNvSpPr>
            <a:spLocks noGrp="1"/>
          </p:cNvSpPr>
          <p:nvPr>
            <p:ph type="body" sz="quarter" idx="17" hasCustomPrompt="1"/>
          </p:nvPr>
        </p:nvSpPr>
        <p:spPr>
          <a:xfrm>
            <a:off x="4224313" y="4639509"/>
            <a:ext cx="4680000" cy="691884"/>
          </a:xfrm>
        </p:spPr>
        <p:txBody>
          <a:bodyPr numCol="1" spcCol="180000" anchor="ctr" anchorCtr="0">
            <a:normAutofit/>
          </a:bodyPr>
          <a:lstStyle>
            <a:lvl1pPr marL="0" indent="0">
              <a:buNone/>
              <a:defRPr sz="2000" i="0">
                <a:solidFill>
                  <a:schemeClr val="tx1"/>
                </a:solidFill>
              </a:defRPr>
            </a:lvl1pPr>
          </a:lstStyle>
          <a:p>
            <a:pPr lvl="0"/>
            <a:r>
              <a:rPr lang="nl-NL"/>
              <a:t>Klik om de tekststijl van het model te bewerken</a:t>
            </a:r>
          </a:p>
        </p:txBody>
      </p:sp>
      <p:sp>
        <p:nvSpPr>
          <p:cNvPr id="20" name="Tijdelijke aanduiding voor tekst 13"/>
          <p:cNvSpPr>
            <a:spLocks noGrp="1"/>
          </p:cNvSpPr>
          <p:nvPr>
            <p:ph type="body" sz="quarter" idx="18" hasCustomPrompt="1"/>
          </p:nvPr>
        </p:nvSpPr>
        <p:spPr>
          <a:xfrm>
            <a:off x="4224313" y="5405528"/>
            <a:ext cx="4680000" cy="691884"/>
          </a:xfrm>
        </p:spPr>
        <p:txBody>
          <a:bodyPr numCol="1" spcCol="180000" anchor="ctr" anchorCtr="0">
            <a:normAutofit/>
          </a:bodyPr>
          <a:lstStyle>
            <a:lvl1pPr marL="0" indent="0">
              <a:buNone/>
              <a:defRPr sz="2000" i="0">
                <a:solidFill>
                  <a:schemeClr val="tx1"/>
                </a:solidFill>
              </a:defRPr>
            </a:lvl1pPr>
          </a:lstStyle>
          <a:p>
            <a:pPr lvl="0"/>
            <a:r>
              <a:rPr lang="nl-NL"/>
              <a:t>Klik om de tekststijl van het model te bewerken</a:t>
            </a:r>
          </a:p>
        </p:txBody>
      </p:sp>
      <p:sp>
        <p:nvSpPr>
          <p:cNvPr id="21" name="Tijdelijke aanduiding voor afbeelding 3"/>
          <p:cNvSpPr>
            <a:spLocks noGrp="1" noChangeAspect="1"/>
          </p:cNvSpPr>
          <p:nvPr>
            <p:ph type="pic" sz="quarter" idx="19"/>
          </p:nvPr>
        </p:nvSpPr>
        <p:spPr>
          <a:xfrm>
            <a:off x="3612341" y="3921366"/>
            <a:ext cx="541203" cy="540000"/>
          </a:xfrm>
          <a:blipFill>
            <a:blip r:embed="rId2"/>
            <a:stretch>
              <a:fillRect/>
            </a:stretch>
          </a:blipFill>
        </p:spPr>
        <p:txBody>
          <a:bodyPr>
            <a:normAutofit/>
          </a:bodyPr>
          <a:lstStyle>
            <a:lvl1pPr marL="0" indent="0" algn="ctr">
              <a:buNone/>
              <a:defRPr sz="100">
                <a:solidFill>
                  <a:schemeClr val="bg1"/>
                </a:solidFill>
              </a:defRPr>
            </a:lvl1pPr>
          </a:lstStyle>
          <a:p>
            <a:r>
              <a:rPr lang="nl-NL"/>
              <a:t>Klik op het pictogram als u een afbeelding wilt toevoegen</a:t>
            </a:r>
          </a:p>
        </p:txBody>
      </p:sp>
      <p:sp>
        <p:nvSpPr>
          <p:cNvPr id="22" name="Tijdelijke aanduiding voor afbeelding 3"/>
          <p:cNvSpPr>
            <a:spLocks noGrp="1" noChangeAspect="1"/>
          </p:cNvSpPr>
          <p:nvPr>
            <p:ph type="pic" sz="quarter" idx="20"/>
          </p:nvPr>
        </p:nvSpPr>
        <p:spPr>
          <a:xfrm>
            <a:off x="3612341" y="4707382"/>
            <a:ext cx="541203" cy="540000"/>
          </a:xfrm>
          <a:blipFill>
            <a:blip r:embed="rId3"/>
            <a:stretch>
              <a:fillRect/>
            </a:stretch>
          </a:blipFill>
        </p:spPr>
        <p:txBody>
          <a:bodyPr>
            <a:normAutofit/>
          </a:bodyPr>
          <a:lstStyle>
            <a:lvl1pPr marL="0" indent="0" algn="ctr">
              <a:buNone/>
              <a:defRPr sz="100">
                <a:solidFill>
                  <a:schemeClr val="bg1"/>
                </a:solidFill>
              </a:defRPr>
            </a:lvl1pPr>
          </a:lstStyle>
          <a:p>
            <a:r>
              <a:rPr lang="nl-NL"/>
              <a:t>Klik op het pictogram als u een afbeelding wilt toevoegen</a:t>
            </a:r>
          </a:p>
        </p:txBody>
      </p:sp>
      <p:sp>
        <p:nvSpPr>
          <p:cNvPr id="23" name="Tijdelijke aanduiding voor afbeelding 3"/>
          <p:cNvSpPr>
            <a:spLocks noGrp="1" noChangeAspect="1"/>
          </p:cNvSpPr>
          <p:nvPr>
            <p:ph type="pic" sz="quarter" idx="21"/>
          </p:nvPr>
        </p:nvSpPr>
        <p:spPr>
          <a:xfrm>
            <a:off x="3612341" y="5480872"/>
            <a:ext cx="541203" cy="540000"/>
          </a:xfrm>
          <a:blipFill>
            <a:blip r:embed="rId4"/>
            <a:stretch>
              <a:fillRect/>
            </a:stretch>
          </a:blipFill>
        </p:spPr>
        <p:txBody>
          <a:bodyPr>
            <a:normAutofit/>
          </a:bodyPr>
          <a:lstStyle>
            <a:lvl1pPr marL="0" indent="0" algn="ctr">
              <a:buNone/>
              <a:defRPr sz="100">
                <a:solidFill>
                  <a:schemeClr val="bg1"/>
                </a:solidFill>
              </a:defRPr>
            </a:lvl1pPr>
          </a:lstStyle>
          <a:p>
            <a:r>
              <a:rPr lang="nl-NL"/>
              <a:t>Klik op het pictogram als u een afbeelding wilt toevoegen</a:t>
            </a:r>
          </a:p>
        </p:txBody>
      </p:sp>
      <p:sp>
        <p:nvSpPr>
          <p:cNvPr id="6" name="Tijdelijke aanduiding voor datum 5"/>
          <p:cNvSpPr>
            <a:spLocks noGrp="1"/>
          </p:cNvSpPr>
          <p:nvPr>
            <p:ph type="dt" sz="half" idx="22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6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7" name="Tijdelijke aanduiding voor voettekst 6"/>
          <p:cNvSpPr>
            <a:spLocks noGrp="1"/>
          </p:cNvSpPr>
          <p:nvPr>
            <p:ph type="ftr" sz="quarter" idx="23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6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8" name="Tijdelijke aanduiding voor dianummer 7"/>
          <p:cNvSpPr>
            <a:spLocks noGrp="1"/>
          </p:cNvSpPr>
          <p:nvPr>
            <p:ph type="sldNum" sz="quarter" idx="24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65000"/>
                  </a:schemeClr>
                </a:solidFill>
              </a:defRPr>
            </a:lvl1pPr>
          </a:lstStyle>
          <a:p>
            <a:fld id="{10A0A6AF-03C5-477E-939A-E28F7E7F05EA}" type="slidenum">
              <a:rPr lang="nl-NL" smtClean="0"/>
              <a:pPr/>
              <a:t>‹#›</a:t>
            </a:fld>
            <a:endParaRPr lang="nl-NL"/>
          </a:p>
        </p:txBody>
      </p:sp>
      <p:pic>
        <p:nvPicPr>
          <p:cNvPr id="13" name="Afbeelding 12">
            <a:extLst>
              <a:ext uri="{FF2B5EF4-FFF2-40B4-BE49-F238E27FC236}">
                <a16:creationId xmlns:a16="http://schemas.microsoft.com/office/drawing/2014/main" id="{E2424C08-D06D-F64A-B964-B229C0F5B817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682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783838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554588" y="1882800"/>
            <a:ext cx="5004000" cy="2336400"/>
          </a:xfrm>
        </p:spPr>
        <p:txBody>
          <a:bodyPr tIns="90000" bIns="90000" anchor="b">
            <a:normAutofit/>
          </a:bodyPr>
          <a:lstStyle>
            <a:lvl1pPr algn="l">
              <a:defRPr sz="3600">
                <a:solidFill>
                  <a:schemeClr val="tx1"/>
                </a:solidFill>
              </a:defRPr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6554588" y="4215600"/>
            <a:ext cx="5004000" cy="1339200"/>
          </a:xfrm>
        </p:spPr>
        <p:txBody>
          <a:bodyPr lIns="104400" tIns="90000" rIns="90000" bIns="46800"/>
          <a:lstStyle>
            <a:lvl1pPr marL="0" indent="0" algn="l">
              <a:buNone/>
              <a:defRPr sz="24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</a:p>
        </p:txBody>
      </p:sp>
      <p:pic>
        <p:nvPicPr>
          <p:cNvPr id="5" name="Afbeelding 4">
            <a:extLst>
              <a:ext uri="{FF2B5EF4-FFF2-40B4-BE49-F238E27FC236}">
                <a16:creationId xmlns:a16="http://schemas.microsoft.com/office/drawing/2014/main" id="{2C249ACB-0A73-DA4B-9FF8-90F35C6D5B8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682750"/>
          </a:xfrm>
          <a:prstGeom prst="rect">
            <a:avLst/>
          </a:prstGeom>
        </p:spPr>
      </p:pic>
      <p:pic>
        <p:nvPicPr>
          <p:cNvPr id="6" name="Afbeelding 5">
            <a:extLst>
              <a:ext uri="{FF2B5EF4-FFF2-40B4-BE49-F238E27FC236}">
                <a16:creationId xmlns:a16="http://schemas.microsoft.com/office/drawing/2014/main" id="{A61C3B59-32FD-5B4D-8D2E-F40AA8A224DD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75093" y="-13176"/>
            <a:ext cx="3660392" cy="15633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1535808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pos="3636">
          <p15:clr>
            <a:srgbClr val="FBAE40"/>
          </p15:clr>
        </p15:guide>
        <p15:guide id="2" pos="4044">
          <p15:clr>
            <a:srgbClr val="FBAE40"/>
          </p15:clr>
        </p15:guide>
      </p15:sldGuideLst>
    </p:ext>
  </p:extLst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 numCol="2" spcCol="468000"/>
          <a:lstStyle/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13" name="Tijdelijke aanduiding voor datum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14" name="Tijdelijke aanduiding voor voettekst 1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15" name="Tijdelijke aanduiding voor dianummer 1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A0A6AF-03C5-477E-939A-E28F7E7F05EA}" type="slidenum">
              <a:rPr lang="nl-NL" smtClean="0"/>
              <a:pPr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429257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dia afbeelding horizontaal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34682" y="3427412"/>
            <a:ext cx="10923906" cy="1726479"/>
          </a:xfrm>
        </p:spPr>
        <p:txBody>
          <a:bodyPr lIns="57600" tIns="90000" bIns="90000" anchor="b">
            <a:normAutofit/>
          </a:bodyPr>
          <a:lstStyle>
            <a:lvl1pPr algn="l">
              <a:defRPr sz="3600" b="0">
                <a:solidFill>
                  <a:schemeClr val="tx1"/>
                </a:solidFill>
              </a:defRPr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634682" y="5162400"/>
            <a:ext cx="10923906" cy="664319"/>
          </a:xfrm>
        </p:spPr>
        <p:txBody>
          <a:bodyPr lIns="72000" tIns="90000">
            <a:normAutofit/>
          </a:bodyPr>
          <a:lstStyle>
            <a:lvl1pPr marL="0" indent="0" algn="l">
              <a:buNone/>
              <a:defRPr sz="24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</a:p>
        </p:txBody>
      </p:sp>
      <p:sp>
        <p:nvSpPr>
          <p:cNvPr id="17" name="Tijdelijke aanduiding voor tekst 16"/>
          <p:cNvSpPr>
            <a:spLocks noGrp="1"/>
          </p:cNvSpPr>
          <p:nvPr>
            <p:ph type="body" sz="quarter" idx="10" hasCustomPrompt="1"/>
          </p:nvPr>
        </p:nvSpPr>
        <p:spPr>
          <a:xfrm>
            <a:off x="633412" y="5829386"/>
            <a:ext cx="5138738" cy="389360"/>
          </a:xfrm>
        </p:spPr>
        <p:txBody>
          <a:bodyPr lIns="86400" anchor="b" anchorCtr="0">
            <a:noAutofit/>
          </a:bodyPr>
          <a:lstStyle>
            <a:lvl1pPr marL="0" indent="0" algn="l">
              <a:buNone/>
              <a:defRPr sz="1600">
                <a:solidFill>
                  <a:schemeClr val="tx1"/>
                </a:solidFill>
              </a:defRPr>
            </a:lvl1pPr>
            <a:lvl2pPr>
              <a:defRPr sz="18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800">
                <a:solidFill>
                  <a:schemeClr val="bg1"/>
                </a:solidFill>
              </a:defRPr>
            </a:lvl4pPr>
            <a:lvl5pPr>
              <a:defRPr sz="1800">
                <a:solidFill>
                  <a:schemeClr val="bg1"/>
                </a:solidFill>
              </a:defRPr>
            </a:lvl5pPr>
          </a:lstStyle>
          <a:p>
            <a:pPr lvl="0"/>
            <a:r>
              <a:rPr lang="nl-NL"/>
              <a:t>Naam spreker</a:t>
            </a:r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6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9" name="Tijdelijke aanduiding voor voettekst 8"/>
          <p:cNvSpPr>
            <a:spLocks noGrp="1"/>
          </p:cNvSpPr>
          <p:nvPr>
            <p:ph type="ftr" sz="quarter" idx="13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6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10" name="Tijdelijke aanduiding voor dianummer 9"/>
          <p:cNvSpPr>
            <a:spLocks noGrp="1"/>
          </p:cNvSpPr>
          <p:nvPr>
            <p:ph type="sldNum" sz="quarter" idx="14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65000"/>
                  </a:schemeClr>
                </a:solidFill>
              </a:defRPr>
            </a:lvl1pPr>
          </a:lstStyle>
          <a:p>
            <a:fld id="{10A0A6AF-03C5-477E-939A-E28F7E7F05EA}" type="slidenum">
              <a:rPr lang="nl-NL" smtClean="0"/>
              <a:pPr/>
              <a:t>‹#›</a:t>
            </a:fld>
            <a:endParaRPr lang="nl-NL"/>
          </a:p>
        </p:txBody>
      </p:sp>
      <p:pic>
        <p:nvPicPr>
          <p:cNvPr id="11" name="Afbeelding 10">
            <a:extLst>
              <a:ext uri="{FF2B5EF4-FFF2-40B4-BE49-F238E27FC236}">
                <a16:creationId xmlns:a16="http://schemas.microsoft.com/office/drawing/2014/main" id="{55C01093-6876-FF4B-A205-0797E4219E6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682750"/>
          </a:xfrm>
          <a:prstGeom prst="rect">
            <a:avLst/>
          </a:prstGeom>
        </p:spPr>
      </p:pic>
      <p:sp>
        <p:nvSpPr>
          <p:cNvPr id="12" name="Tijdelijke aanduiding voor afbeelding 12">
            <a:extLst>
              <a:ext uri="{FF2B5EF4-FFF2-40B4-BE49-F238E27FC236}">
                <a16:creationId xmlns:a16="http://schemas.microsoft.com/office/drawing/2014/main" id="{2AA80F83-76D5-4442-B68B-A643B29E2FA3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0" y="-1"/>
            <a:ext cx="12192000" cy="3427413"/>
          </a:xfrm>
          <a:custGeom>
            <a:avLst/>
            <a:gdLst>
              <a:gd name="connsiteX0" fmla="*/ 5779200 w 12192000"/>
              <a:gd name="connsiteY0" fmla="*/ 1 h 3427413"/>
              <a:gd name="connsiteX1" fmla="*/ 5779200 w 12192000"/>
              <a:gd name="connsiteY1" fmla="*/ 1278001 h 3427413"/>
              <a:gd name="connsiteX2" fmla="*/ 6412800 w 12192000"/>
              <a:gd name="connsiteY2" fmla="*/ 1278001 h 3427413"/>
              <a:gd name="connsiteX3" fmla="*/ 6412800 w 12192000"/>
              <a:gd name="connsiteY3" fmla="*/ 1 h 3427413"/>
              <a:gd name="connsiteX4" fmla="*/ 0 w 12192000"/>
              <a:gd name="connsiteY4" fmla="*/ 0 h 3427413"/>
              <a:gd name="connsiteX5" fmla="*/ 12192000 w 12192000"/>
              <a:gd name="connsiteY5" fmla="*/ 0 h 3427413"/>
              <a:gd name="connsiteX6" fmla="*/ 12192000 w 12192000"/>
              <a:gd name="connsiteY6" fmla="*/ 3427413 h 3427413"/>
              <a:gd name="connsiteX7" fmla="*/ 0 w 12192000"/>
              <a:gd name="connsiteY7" fmla="*/ 3427413 h 34274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92000" h="3427413">
                <a:moveTo>
                  <a:pt x="5779200" y="1"/>
                </a:moveTo>
                <a:lnTo>
                  <a:pt x="5779200" y="1278001"/>
                </a:lnTo>
                <a:lnTo>
                  <a:pt x="6412800" y="1278001"/>
                </a:lnTo>
                <a:lnTo>
                  <a:pt x="6412800" y="1"/>
                </a:lnTo>
                <a:close/>
                <a:moveTo>
                  <a:pt x="0" y="0"/>
                </a:moveTo>
                <a:lnTo>
                  <a:pt x="12192000" y="0"/>
                </a:lnTo>
                <a:lnTo>
                  <a:pt x="12192000" y="3427413"/>
                </a:lnTo>
                <a:lnTo>
                  <a:pt x="0" y="3427413"/>
                </a:lnTo>
                <a:close/>
              </a:path>
            </a:pathLst>
          </a:custGeom>
          <a:noFill/>
        </p:spPr>
        <p:txBody>
          <a:bodyPr vert="horz" wrap="square" lIns="612000" tIns="45720" rIns="91440" bIns="45720" rtlCol="0" anchor="ctr" anchorCtr="0">
            <a:noAutofit/>
          </a:bodyPr>
          <a:lstStyle>
            <a:lvl1pPr>
              <a:buClr>
                <a:schemeClr val="tx1"/>
              </a:buClr>
              <a:defRPr lang="nl-NL" dirty="0">
                <a:solidFill>
                  <a:schemeClr val="tx1"/>
                </a:solidFill>
              </a:defRPr>
            </a:lvl1pPr>
          </a:lstStyle>
          <a:p>
            <a:pPr lvl="0"/>
            <a:r>
              <a:rPr lang="nl-NL"/>
              <a:t>Klik op het pictogram als u een afbeelding wilt toevoegen</a:t>
            </a:r>
          </a:p>
        </p:txBody>
      </p:sp>
    </p:spTree>
    <p:extLst>
      <p:ext uri="{BB962C8B-B14F-4D97-AF65-F5344CB8AC3E}">
        <p14:creationId xmlns:p14="http://schemas.microsoft.com/office/powerpoint/2010/main" val="201100383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orient="horz" pos="1185">
          <p15:clr>
            <a:srgbClr val="FBAE40"/>
          </p15:clr>
        </p15:guide>
        <p15:guide id="2" orient="horz" pos="2656">
          <p15:clr>
            <a:srgbClr val="FBAE40"/>
          </p15:clr>
        </p15:guide>
        <p15:guide id="3" pos="4044">
          <p15:clr>
            <a:srgbClr val="FBAE40"/>
          </p15:clr>
        </p15:guide>
        <p15:guide id="4" pos="3636">
          <p15:clr>
            <a:srgbClr val="FBAE40"/>
          </p15:clr>
        </p15:guide>
        <p15:guide id="5" orient="horz" pos="3135" userDrawn="1">
          <p15:clr>
            <a:srgbClr val="FBAE40"/>
          </p15:clr>
        </p15:guide>
      </p15:sldGuideLst>
    </p:ext>
  </p:extLst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dia afbeelding vertica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hthoek 15"/>
          <p:cNvSpPr/>
          <p:nvPr userDrawn="1"/>
        </p:nvSpPr>
        <p:spPr>
          <a:xfrm>
            <a:off x="6096000" y="0"/>
            <a:ext cx="60960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13" name="Afbeelding 1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3175" y="0"/>
            <a:ext cx="12198350" cy="1066800"/>
          </a:xfrm>
          <a:prstGeom prst="rect">
            <a:avLst/>
          </a:prstGeom>
        </p:spPr>
      </p:pic>
      <p:sp>
        <p:nvSpPr>
          <p:cNvPr id="24" name="Tijdelijke aanduiding voor tekst 16"/>
          <p:cNvSpPr>
            <a:spLocks noGrp="1"/>
          </p:cNvSpPr>
          <p:nvPr>
            <p:ph type="body" sz="quarter" idx="21" hasCustomPrompt="1"/>
          </p:nvPr>
        </p:nvSpPr>
        <p:spPr>
          <a:xfrm>
            <a:off x="6553200" y="5832053"/>
            <a:ext cx="5004000" cy="389360"/>
          </a:xfrm>
        </p:spPr>
        <p:txBody>
          <a:bodyPr lIns="118800" anchor="b" anchorCtr="0">
            <a:noAutofit/>
          </a:bodyPr>
          <a:lstStyle>
            <a:lvl1pPr marL="0" indent="0">
              <a:buNone/>
              <a:defRPr sz="1600">
                <a:solidFill>
                  <a:schemeClr val="bg1"/>
                </a:solidFill>
              </a:defRPr>
            </a:lvl1pPr>
            <a:lvl2pPr>
              <a:defRPr sz="18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800">
                <a:solidFill>
                  <a:schemeClr val="bg1"/>
                </a:solidFill>
              </a:defRPr>
            </a:lvl4pPr>
            <a:lvl5pPr>
              <a:defRPr sz="1800">
                <a:solidFill>
                  <a:schemeClr val="bg1"/>
                </a:solidFill>
              </a:defRPr>
            </a:lvl5pPr>
          </a:lstStyle>
          <a:p>
            <a:pPr lvl="0"/>
            <a:r>
              <a:rPr lang="nl-NL"/>
              <a:t>Naam spreker</a:t>
            </a:r>
          </a:p>
        </p:txBody>
      </p:sp>
      <p:sp>
        <p:nvSpPr>
          <p:cNvPr id="11" name="Tijdelijke aanduiding voor datum 10"/>
          <p:cNvSpPr>
            <a:spLocks noGrp="1"/>
          </p:cNvSpPr>
          <p:nvPr>
            <p:ph type="dt" sz="half" idx="23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12" name="Tijdelijke aanduiding voor voettekst 11"/>
          <p:cNvSpPr>
            <a:spLocks noGrp="1"/>
          </p:cNvSpPr>
          <p:nvPr>
            <p:ph type="ftr" sz="quarter" idx="24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15" name="Tijdelijke aanduiding voor dianummer 1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10A0A6AF-03C5-477E-939A-E28F7E7F05EA}" type="slidenum">
              <a:rPr lang="nl-NL" smtClean="0"/>
              <a:pPr/>
              <a:t>‹#›</a:t>
            </a:fld>
            <a:endParaRPr lang="nl-NL"/>
          </a:p>
        </p:txBody>
      </p:sp>
      <p:sp>
        <p:nvSpPr>
          <p:cNvPr id="17" name="Titel 1"/>
          <p:cNvSpPr>
            <a:spLocks noGrp="1"/>
          </p:cNvSpPr>
          <p:nvPr>
            <p:ph type="ctrTitle"/>
          </p:nvPr>
        </p:nvSpPr>
        <p:spPr>
          <a:xfrm>
            <a:off x="6553200" y="1885467"/>
            <a:ext cx="5004000" cy="2336400"/>
          </a:xfrm>
        </p:spPr>
        <p:txBody>
          <a:bodyPr tIns="90000" bIns="90000" anchor="b">
            <a:normAutofit/>
          </a:bodyPr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18" name="Ondertitel 2"/>
          <p:cNvSpPr>
            <a:spLocks noGrp="1"/>
          </p:cNvSpPr>
          <p:nvPr>
            <p:ph type="subTitle" idx="1"/>
          </p:nvPr>
        </p:nvSpPr>
        <p:spPr>
          <a:xfrm>
            <a:off x="6553200" y="4218267"/>
            <a:ext cx="5004000" cy="1613786"/>
          </a:xfrm>
        </p:spPr>
        <p:txBody>
          <a:bodyPr lIns="104400" tIns="90000" rIns="90000" bIns="46800"/>
          <a:lstStyle>
            <a:lvl1pPr marL="0" indent="0" algn="l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</a:p>
        </p:txBody>
      </p:sp>
      <p:pic>
        <p:nvPicPr>
          <p:cNvPr id="19" name="Afbeelding 18">
            <a:extLst>
              <a:ext uri="{FF2B5EF4-FFF2-40B4-BE49-F238E27FC236}">
                <a16:creationId xmlns:a16="http://schemas.microsoft.com/office/drawing/2014/main" id="{4F1CB0A6-79C2-F742-81CF-E0C9D205F044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682750"/>
          </a:xfrm>
          <a:prstGeom prst="rect">
            <a:avLst/>
          </a:prstGeom>
        </p:spPr>
      </p:pic>
      <p:sp>
        <p:nvSpPr>
          <p:cNvPr id="20" name="Tijdelijke aanduiding voor afbeelding 22">
            <a:extLst>
              <a:ext uri="{FF2B5EF4-FFF2-40B4-BE49-F238E27FC236}">
                <a16:creationId xmlns:a16="http://schemas.microsoft.com/office/drawing/2014/main" id="{C44F0A5B-D9BF-924B-A9EF-7E385A31E76C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0"/>
            <a:ext cx="6099175" cy="6858000"/>
          </a:xfrm>
          <a:custGeom>
            <a:avLst/>
            <a:gdLst>
              <a:gd name="connsiteX0" fmla="*/ 0 w 6099175"/>
              <a:gd name="connsiteY0" fmla="*/ 0 h 6858000"/>
              <a:gd name="connsiteX1" fmla="*/ 5782375 w 6099175"/>
              <a:gd name="connsiteY1" fmla="*/ 0 h 6858000"/>
              <a:gd name="connsiteX2" fmla="*/ 5782375 w 6099175"/>
              <a:gd name="connsiteY2" fmla="*/ 1278000 h 6858000"/>
              <a:gd name="connsiteX3" fmla="*/ 6099175 w 6099175"/>
              <a:gd name="connsiteY3" fmla="*/ 1278000 h 6858000"/>
              <a:gd name="connsiteX4" fmla="*/ 6099175 w 6099175"/>
              <a:gd name="connsiteY4" fmla="*/ 6858000 h 6858000"/>
              <a:gd name="connsiteX5" fmla="*/ 0 w 6099175"/>
              <a:gd name="connsiteY5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099175" h="6858000">
                <a:moveTo>
                  <a:pt x="0" y="0"/>
                </a:moveTo>
                <a:lnTo>
                  <a:pt x="5782375" y="0"/>
                </a:lnTo>
                <a:lnTo>
                  <a:pt x="5782375" y="1278000"/>
                </a:lnTo>
                <a:lnTo>
                  <a:pt x="6099175" y="1278000"/>
                </a:lnTo>
                <a:lnTo>
                  <a:pt x="6099175" y="6858000"/>
                </a:lnTo>
                <a:lnTo>
                  <a:pt x="0" y="6858000"/>
                </a:lnTo>
                <a:close/>
              </a:path>
            </a:pathLst>
          </a:custGeom>
          <a:noFill/>
        </p:spPr>
        <p:txBody>
          <a:bodyPr wrap="square" lIns="612000" anchor="ctr" anchorCtr="0">
            <a:noAutofit/>
          </a:bodyPr>
          <a:lstStyle/>
          <a:p>
            <a:r>
              <a:rPr lang="nl-NL"/>
              <a:t>Klik op het pictogram als u een afbeelding wilt toevoegen</a:t>
            </a:r>
          </a:p>
        </p:txBody>
      </p:sp>
      <p:pic>
        <p:nvPicPr>
          <p:cNvPr id="14" name="Afbeelding 13">
            <a:extLst>
              <a:ext uri="{FF2B5EF4-FFF2-40B4-BE49-F238E27FC236}">
                <a16:creationId xmlns:a16="http://schemas.microsoft.com/office/drawing/2014/main" id="{0B838C61-D4A4-194F-9A58-09306065DC54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75093" y="-13176"/>
            <a:ext cx="3660392" cy="15633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2938517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dia afbeelding horizontaal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34682" y="3427412"/>
            <a:ext cx="10923906" cy="1726479"/>
          </a:xfrm>
        </p:spPr>
        <p:txBody>
          <a:bodyPr lIns="57600" tIns="90000" bIns="90000" anchor="b">
            <a:normAutofit/>
          </a:bodyPr>
          <a:lstStyle>
            <a:lvl1pPr algn="l">
              <a:defRPr sz="3600" b="0">
                <a:solidFill>
                  <a:schemeClr val="tx1"/>
                </a:solidFill>
              </a:defRPr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634682" y="5162400"/>
            <a:ext cx="10923906" cy="664319"/>
          </a:xfrm>
        </p:spPr>
        <p:txBody>
          <a:bodyPr lIns="72000" tIns="90000">
            <a:normAutofit/>
          </a:bodyPr>
          <a:lstStyle>
            <a:lvl1pPr marL="0" indent="0" algn="l">
              <a:buNone/>
              <a:defRPr sz="24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</a:p>
        </p:txBody>
      </p:sp>
      <p:sp>
        <p:nvSpPr>
          <p:cNvPr id="17" name="Tijdelijke aanduiding voor tekst 16"/>
          <p:cNvSpPr>
            <a:spLocks noGrp="1"/>
          </p:cNvSpPr>
          <p:nvPr>
            <p:ph type="body" sz="quarter" idx="10" hasCustomPrompt="1"/>
          </p:nvPr>
        </p:nvSpPr>
        <p:spPr>
          <a:xfrm>
            <a:off x="633412" y="5829386"/>
            <a:ext cx="5138738" cy="389360"/>
          </a:xfrm>
        </p:spPr>
        <p:txBody>
          <a:bodyPr lIns="86400" anchor="b" anchorCtr="0">
            <a:noAutofit/>
          </a:bodyPr>
          <a:lstStyle>
            <a:lvl1pPr marL="0" indent="0" algn="l">
              <a:buNone/>
              <a:defRPr sz="1600">
                <a:solidFill>
                  <a:schemeClr val="tx1"/>
                </a:solidFill>
              </a:defRPr>
            </a:lvl1pPr>
            <a:lvl2pPr>
              <a:defRPr sz="18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800">
                <a:solidFill>
                  <a:schemeClr val="bg1"/>
                </a:solidFill>
              </a:defRPr>
            </a:lvl4pPr>
            <a:lvl5pPr>
              <a:defRPr sz="1800">
                <a:solidFill>
                  <a:schemeClr val="bg1"/>
                </a:solidFill>
              </a:defRPr>
            </a:lvl5pPr>
          </a:lstStyle>
          <a:p>
            <a:pPr lvl="0"/>
            <a:r>
              <a:rPr lang="nl-NL"/>
              <a:t>Naam spreker</a:t>
            </a:r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nl-NL"/>
          </a:p>
        </p:txBody>
      </p:sp>
      <p:sp>
        <p:nvSpPr>
          <p:cNvPr id="9" name="Tijdelijke aanduiding voor voettekst 8"/>
          <p:cNvSpPr>
            <a:spLocks noGrp="1"/>
          </p:cNvSpPr>
          <p:nvPr>
            <p:ph type="ftr" sz="quarter" idx="13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nl-NL"/>
          </a:p>
        </p:txBody>
      </p:sp>
      <p:sp>
        <p:nvSpPr>
          <p:cNvPr id="10" name="Tijdelijke aanduiding voor dianummer 9"/>
          <p:cNvSpPr>
            <a:spLocks noGrp="1"/>
          </p:cNvSpPr>
          <p:nvPr>
            <p:ph type="sldNum" sz="quarter" idx="14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10A0A6AF-03C5-477E-939A-E28F7E7F05EA}" type="slidenum">
              <a:rPr lang="nl-NL" smtClean="0"/>
              <a:pPr/>
              <a:t>‹#›</a:t>
            </a:fld>
            <a:endParaRPr lang="nl-NL"/>
          </a:p>
        </p:txBody>
      </p:sp>
      <p:pic>
        <p:nvPicPr>
          <p:cNvPr id="11" name="Afbeelding 10">
            <a:extLst>
              <a:ext uri="{FF2B5EF4-FFF2-40B4-BE49-F238E27FC236}">
                <a16:creationId xmlns:a16="http://schemas.microsoft.com/office/drawing/2014/main" id="{B0DA1628-6669-A643-8175-B2DA64C84CD4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682750"/>
          </a:xfrm>
          <a:prstGeom prst="rect">
            <a:avLst/>
          </a:prstGeom>
        </p:spPr>
      </p:pic>
      <p:sp>
        <p:nvSpPr>
          <p:cNvPr id="12" name="Tijdelijke aanduiding voor afbeelding 12">
            <a:extLst>
              <a:ext uri="{FF2B5EF4-FFF2-40B4-BE49-F238E27FC236}">
                <a16:creationId xmlns:a16="http://schemas.microsoft.com/office/drawing/2014/main" id="{71C25732-F9D5-9045-B1D3-D5B9E271B2D9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0" y="-1"/>
            <a:ext cx="12192000" cy="3427413"/>
          </a:xfrm>
          <a:custGeom>
            <a:avLst/>
            <a:gdLst>
              <a:gd name="connsiteX0" fmla="*/ 5779200 w 12192000"/>
              <a:gd name="connsiteY0" fmla="*/ 1 h 3427413"/>
              <a:gd name="connsiteX1" fmla="*/ 5779200 w 12192000"/>
              <a:gd name="connsiteY1" fmla="*/ 1278001 h 3427413"/>
              <a:gd name="connsiteX2" fmla="*/ 6412800 w 12192000"/>
              <a:gd name="connsiteY2" fmla="*/ 1278001 h 3427413"/>
              <a:gd name="connsiteX3" fmla="*/ 6412800 w 12192000"/>
              <a:gd name="connsiteY3" fmla="*/ 1 h 3427413"/>
              <a:gd name="connsiteX4" fmla="*/ 0 w 12192000"/>
              <a:gd name="connsiteY4" fmla="*/ 0 h 3427413"/>
              <a:gd name="connsiteX5" fmla="*/ 12192000 w 12192000"/>
              <a:gd name="connsiteY5" fmla="*/ 0 h 3427413"/>
              <a:gd name="connsiteX6" fmla="*/ 12192000 w 12192000"/>
              <a:gd name="connsiteY6" fmla="*/ 3427413 h 3427413"/>
              <a:gd name="connsiteX7" fmla="*/ 0 w 12192000"/>
              <a:gd name="connsiteY7" fmla="*/ 3427413 h 34274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92000" h="3427413">
                <a:moveTo>
                  <a:pt x="5779200" y="1"/>
                </a:moveTo>
                <a:lnTo>
                  <a:pt x="5779200" y="1278001"/>
                </a:lnTo>
                <a:lnTo>
                  <a:pt x="6412800" y="1278001"/>
                </a:lnTo>
                <a:lnTo>
                  <a:pt x="6412800" y="1"/>
                </a:lnTo>
                <a:close/>
                <a:moveTo>
                  <a:pt x="0" y="0"/>
                </a:moveTo>
                <a:lnTo>
                  <a:pt x="12192000" y="0"/>
                </a:lnTo>
                <a:lnTo>
                  <a:pt x="12192000" y="3427413"/>
                </a:lnTo>
                <a:lnTo>
                  <a:pt x="0" y="3427413"/>
                </a:lnTo>
                <a:close/>
              </a:path>
            </a:pathLst>
          </a:custGeom>
          <a:noFill/>
        </p:spPr>
        <p:txBody>
          <a:bodyPr vert="horz" wrap="square" lIns="612000" tIns="45720" rIns="91440" bIns="45720" rtlCol="0" anchor="ctr" anchorCtr="0">
            <a:noAutofit/>
          </a:bodyPr>
          <a:lstStyle>
            <a:lvl1pPr>
              <a:defRPr lang="nl-NL" dirty="0"/>
            </a:lvl1pPr>
          </a:lstStyle>
          <a:p>
            <a:pPr lvl="0"/>
            <a:r>
              <a:rPr lang="nl-NL"/>
              <a:t>Klik op het pictogram als u een afbeelding wilt toevoegen</a:t>
            </a:r>
          </a:p>
        </p:txBody>
      </p:sp>
    </p:spTree>
    <p:extLst>
      <p:ext uri="{BB962C8B-B14F-4D97-AF65-F5344CB8AC3E}">
        <p14:creationId xmlns:p14="http://schemas.microsoft.com/office/powerpoint/2010/main" val="49466856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orient="horz" pos="1185">
          <p15:clr>
            <a:srgbClr val="FBAE40"/>
          </p15:clr>
        </p15:guide>
        <p15:guide id="2" orient="horz" pos="2656">
          <p15:clr>
            <a:srgbClr val="FBAE40"/>
          </p15:clr>
        </p15:guide>
        <p15:guide id="3" pos="4044">
          <p15:clr>
            <a:srgbClr val="FBAE40"/>
          </p15:clr>
        </p15:guide>
        <p15:guide id="4" pos="3636">
          <p15:clr>
            <a:srgbClr val="FBAE40"/>
          </p15:clr>
        </p15:guide>
        <p15:guide id="5" orient="horz" pos="3135">
          <p15:clr>
            <a:srgbClr val="FBAE40"/>
          </p15:clr>
        </p15:guide>
      </p15:sldGuideLst>
    </p:ext>
  </p:extLst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dia vertica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hthoek 12"/>
          <p:cNvSpPr/>
          <p:nvPr userDrawn="1"/>
        </p:nvSpPr>
        <p:spPr>
          <a:xfrm>
            <a:off x="6096000" y="0"/>
            <a:ext cx="60960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14" name="Afbeelding 1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3175" y="0"/>
            <a:ext cx="12198350" cy="1066800"/>
          </a:xfrm>
          <a:prstGeom prst="rect">
            <a:avLst/>
          </a:prstGeom>
        </p:spPr>
      </p:pic>
      <p:sp>
        <p:nvSpPr>
          <p:cNvPr id="18" name="Tijdelijke aanduiding voor datum 17"/>
          <p:cNvSpPr>
            <a:spLocks noGrp="1"/>
          </p:cNvSpPr>
          <p:nvPr>
            <p:ph type="dt" sz="half" idx="17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19" name="Tijdelijke aanduiding voor voettekst 18"/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20" name="Tijdelijke aanduiding voor dianummer 19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10A0A6AF-03C5-477E-939A-E28F7E7F05EA}" type="slidenum">
              <a:rPr lang="nl-NL" smtClean="0"/>
              <a:pPr/>
              <a:t>‹#›</a:t>
            </a:fld>
            <a:endParaRPr lang="nl-NL"/>
          </a:p>
        </p:txBody>
      </p:sp>
      <p:sp>
        <p:nvSpPr>
          <p:cNvPr id="24" name="Ondertitel 2"/>
          <p:cNvSpPr>
            <a:spLocks noGrp="1"/>
          </p:cNvSpPr>
          <p:nvPr>
            <p:ph type="subTitle" idx="1"/>
          </p:nvPr>
        </p:nvSpPr>
        <p:spPr>
          <a:xfrm>
            <a:off x="6556176" y="3427413"/>
            <a:ext cx="5004000" cy="2404640"/>
          </a:xfrm>
        </p:spPr>
        <p:txBody>
          <a:bodyPr lIns="104400" tIns="90000" rIns="90000" bIns="46800"/>
          <a:lstStyle>
            <a:lvl1pPr marL="0" indent="0" algn="l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</a:p>
        </p:txBody>
      </p:sp>
      <p:sp>
        <p:nvSpPr>
          <p:cNvPr id="25" name="Tijdelijke aanduiding voor tekst 16"/>
          <p:cNvSpPr>
            <a:spLocks noGrp="1"/>
          </p:cNvSpPr>
          <p:nvPr>
            <p:ph type="body" sz="quarter" idx="21" hasCustomPrompt="1"/>
          </p:nvPr>
        </p:nvSpPr>
        <p:spPr>
          <a:xfrm>
            <a:off x="6553200" y="5832053"/>
            <a:ext cx="5004000" cy="389360"/>
          </a:xfrm>
        </p:spPr>
        <p:txBody>
          <a:bodyPr lIns="118800" anchor="b" anchorCtr="0">
            <a:noAutofit/>
          </a:bodyPr>
          <a:lstStyle>
            <a:lvl1pPr marL="0" indent="0">
              <a:buNone/>
              <a:defRPr sz="1600">
                <a:solidFill>
                  <a:schemeClr val="bg1"/>
                </a:solidFill>
              </a:defRPr>
            </a:lvl1pPr>
            <a:lvl2pPr>
              <a:defRPr sz="18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800">
                <a:solidFill>
                  <a:schemeClr val="bg1"/>
                </a:solidFill>
              </a:defRPr>
            </a:lvl4pPr>
            <a:lvl5pPr>
              <a:defRPr sz="1800">
                <a:solidFill>
                  <a:schemeClr val="bg1"/>
                </a:solidFill>
              </a:defRPr>
            </a:lvl5pPr>
          </a:lstStyle>
          <a:p>
            <a:pPr lvl="0"/>
            <a:r>
              <a:rPr lang="nl-NL"/>
              <a:t>Naam spreker</a:t>
            </a:r>
          </a:p>
        </p:txBody>
      </p:sp>
      <p:sp>
        <p:nvSpPr>
          <p:cNvPr id="21" name="Titel 1"/>
          <p:cNvSpPr>
            <a:spLocks noGrp="1"/>
          </p:cNvSpPr>
          <p:nvPr>
            <p:ph type="ctrTitle"/>
          </p:nvPr>
        </p:nvSpPr>
        <p:spPr>
          <a:xfrm>
            <a:off x="6554588" y="2024063"/>
            <a:ext cx="5004000" cy="1403350"/>
          </a:xfrm>
        </p:spPr>
        <p:txBody>
          <a:bodyPr tIns="90000" bIns="90000" anchor="b">
            <a:normAutofit/>
          </a:bodyPr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nl-NL"/>
              <a:t>Klik om stijl te bewerken</a:t>
            </a:r>
          </a:p>
        </p:txBody>
      </p:sp>
      <p:pic>
        <p:nvPicPr>
          <p:cNvPr id="11" name="Afbeelding 10">
            <a:extLst>
              <a:ext uri="{FF2B5EF4-FFF2-40B4-BE49-F238E27FC236}">
                <a16:creationId xmlns:a16="http://schemas.microsoft.com/office/drawing/2014/main" id="{9C8A06D6-4ED4-CC44-B57B-245AE1074048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682750"/>
          </a:xfrm>
          <a:prstGeom prst="rect">
            <a:avLst/>
          </a:prstGeom>
        </p:spPr>
      </p:pic>
      <p:pic>
        <p:nvPicPr>
          <p:cNvPr id="12" name="Afbeelding 11">
            <a:extLst>
              <a:ext uri="{FF2B5EF4-FFF2-40B4-BE49-F238E27FC236}">
                <a16:creationId xmlns:a16="http://schemas.microsoft.com/office/drawing/2014/main" id="{37AA9FCB-870B-9745-A8A6-4036B2F033DA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75093" y="-13176"/>
            <a:ext cx="3660392" cy="15633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2683512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dia horizonta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hthoek 5"/>
          <p:cNvSpPr/>
          <p:nvPr userDrawn="1"/>
        </p:nvSpPr>
        <p:spPr>
          <a:xfrm>
            <a:off x="0" y="-1"/>
            <a:ext cx="12192000" cy="3427413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35000" y="1879600"/>
            <a:ext cx="10923588" cy="1547813"/>
          </a:xfrm>
        </p:spPr>
        <p:txBody>
          <a:bodyPr anchor="ctr" anchorCtr="0">
            <a:normAutofit/>
          </a:bodyPr>
          <a:lstStyle>
            <a:lvl1pPr>
              <a:defRPr sz="4800">
                <a:solidFill>
                  <a:schemeClr val="bg1"/>
                </a:solidFill>
              </a:defRPr>
            </a:lvl1pPr>
          </a:lstStyle>
          <a:p>
            <a:r>
              <a:rPr lang="nl-NL"/>
              <a:t>Klik om stijl te bewerken</a:t>
            </a:r>
          </a:p>
        </p:txBody>
      </p:sp>
      <p:pic>
        <p:nvPicPr>
          <p:cNvPr id="7" name="Afbeelding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3175" y="0"/>
            <a:ext cx="12198350" cy="1066800"/>
          </a:xfrm>
          <a:prstGeom prst="rect">
            <a:avLst/>
          </a:prstGeom>
        </p:spPr>
      </p:pic>
      <p:sp>
        <p:nvSpPr>
          <p:cNvPr id="15" name="Tijdelijke aanduiding voor datum 14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16" name="Tijdelijke aanduiding voor voettekst 15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17" name="Tijdelijke aanduiding voor dianummer 16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10A0A6AF-03C5-477E-939A-E28F7E7F05EA}" type="slidenum">
              <a:rPr lang="nl-NL" smtClean="0"/>
              <a:pPr/>
              <a:t>‹#›</a:t>
            </a:fld>
            <a:endParaRPr lang="nl-NL"/>
          </a:p>
        </p:txBody>
      </p:sp>
      <p:sp>
        <p:nvSpPr>
          <p:cNvPr id="9" name="Ondertitel 2"/>
          <p:cNvSpPr>
            <a:spLocks noGrp="1"/>
          </p:cNvSpPr>
          <p:nvPr>
            <p:ph type="subTitle" idx="1"/>
          </p:nvPr>
        </p:nvSpPr>
        <p:spPr>
          <a:xfrm>
            <a:off x="635000" y="3749487"/>
            <a:ext cx="10925176" cy="2077232"/>
          </a:xfrm>
        </p:spPr>
        <p:txBody>
          <a:bodyPr lIns="104400" tIns="90000" rIns="90000" bIns="46800"/>
          <a:lstStyle>
            <a:lvl1pPr marL="0" indent="0" algn="l">
              <a:buNone/>
              <a:defRPr sz="24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</a:p>
        </p:txBody>
      </p:sp>
      <p:sp>
        <p:nvSpPr>
          <p:cNvPr id="10" name="Tijdelijke aanduiding voor tekst 16"/>
          <p:cNvSpPr>
            <a:spLocks noGrp="1"/>
          </p:cNvSpPr>
          <p:nvPr>
            <p:ph type="body" sz="quarter" idx="10" hasCustomPrompt="1"/>
          </p:nvPr>
        </p:nvSpPr>
        <p:spPr>
          <a:xfrm>
            <a:off x="633412" y="5829386"/>
            <a:ext cx="5005388" cy="389360"/>
          </a:xfrm>
        </p:spPr>
        <p:txBody>
          <a:bodyPr lIns="86400" anchor="b" anchorCtr="0">
            <a:noAutofit/>
          </a:bodyPr>
          <a:lstStyle>
            <a:lvl1pPr marL="0" indent="0" algn="l">
              <a:buNone/>
              <a:defRPr sz="1600">
                <a:solidFill>
                  <a:schemeClr val="tx1"/>
                </a:solidFill>
              </a:defRPr>
            </a:lvl1pPr>
            <a:lvl2pPr>
              <a:defRPr sz="18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800">
                <a:solidFill>
                  <a:schemeClr val="bg1"/>
                </a:solidFill>
              </a:defRPr>
            </a:lvl4pPr>
            <a:lvl5pPr>
              <a:defRPr sz="1800">
                <a:solidFill>
                  <a:schemeClr val="bg1"/>
                </a:solidFill>
              </a:defRPr>
            </a:lvl5pPr>
          </a:lstStyle>
          <a:p>
            <a:pPr lvl="0"/>
            <a:r>
              <a:rPr lang="nl-NL"/>
              <a:t>Naam spreker</a:t>
            </a:r>
          </a:p>
        </p:txBody>
      </p:sp>
      <p:pic>
        <p:nvPicPr>
          <p:cNvPr id="12" name="Afbeelding 11">
            <a:extLst>
              <a:ext uri="{FF2B5EF4-FFF2-40B4-BE49-F238E27FC236}">
                <a16:creationId xmlns:a16="http://schemas.microsoft.com/office/drawing/2014/main" id="{DF608AB2-2364-F045-AC96-C84663C6D894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682750"/>
          </a:xfrm>
          <a:prstGeom prst="rect">
            <a:avLst/>
          </a:prstGeom>
        </p:spPr>
      </p:pic>
      <p:pic>
        <p:nvPicPr>
          <p:cNvPr id="11" name="Afbeelding 10">
            <a:extLst>
              <a:ext uri="{FF2B5EF4-FFF2-40B4-BE49-F238E27FC236}">
                <a16:creationId xmlns:a16="http://schemas.microsoft.com/office/drawing/2014/main" id="{1B36FA10-4B0D-CC45-8A82-F70A56B36AF4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75093" y="-13176"/>
            <a:ext cx="3660392" cy="15633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4092836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oudsopgav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hoek 6"/>
          <p:cNvSpPr/>
          <p:nvPr userDrawn="1"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0" name="Titel 1"/>
          <p:cNvSpPr>
            <a:spLocks noGrp="1"/>
          </p:cNvSpPr>
          <p:nvPr>
            <p:ph type="title"/>
          </p:nvPr>
        </p:nvSpPr>
        <p:spPr>
          <a:xfrm>
            <a:off x="634999" y="2636838"/>
            <a:ext cx="5003801" cy="1584325"/>
          </a:xfrm>
        </p:spPr>
        <p:txBody>
          <a:bodyPr anchor="ctr" anchorCtr="0">
            <a:normAutofit/>
          </a:bodyPr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13" name="Tijdelijke aanduiding voor tekst 4"/>
          <p:cNvSpPr>
            <a:spLocks noGrp="1"/>
          </p:cNvSpPr>
          <p:nvPr>
            <p:ph type="body" sz="quarter" idx="15"/>
          </p:nvPr>
        </p:nvSpPr>
        <p:spPr>
          <a:xfrm>
            <a:off x="7791732" y="916926"/>
            <a:ext cx="3766856" cy="817562"/>
          </a:xfrm>
        </p:spPr>
        <p:txBody>
          <a:bodyPr anchor="b" anchorCtr="0">
            <a:normAutofit/>
          </a:bodyPr>
          <a:lstStyle>
            <a:lvl1pPr marL="0" indent="0">
              <a:buNone/>
              <a:defRPr sz="1800"/>
            </a:lvl1pPr>
            <a:lvl2pPr marL="313200" indent="0">
              <a:buNone/>
              <a:defRPr/>
            </a:lvl2pPr>
            <a:lvl3pPr marL="630000" indent="0">
              <a:buNone/>
              <a:defRPr/>
            </a:lvl3pPr>
            <a:lvl4pPr marL="943200" indent="0">
              <a:buNone/>
              <a:defRPr/>
            </a:lvl4pPr>
            <a:lvl5pPr marL="1260000" indent="0">
              <a:buNone/>
              <a:defRPr/>
            </a:lvl5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14" name="Tijdelijke aanduiding voor tekst 4"/>
          <p:cNvSpPr>
            <a:spLocks noGrp="1"/>
          </p:cNvSpPr>
          <p:nvPr>
            <p:ph type="body" sz="quarter" idx="16"/>
          </p:nvPr>
        </p:nvSpPr>
        <p:spPr>
          <a:xfrm>
            <a:off x="7791732" y="2061911"/>
            <a:ext cx="3766856" cy="817562"/>
          </a:xfrm>
        </p:spPr>
        <p:txBody>
          <a:bodyPr anchor="b" anchorCtr="0">
            <a:normAutofit/>
          </a:bodyPr>
          <a:lstStyle>
            <a:lvl1pPr marL="0" indent="0">
              <a:buNone/>
              <a:defRPr sz="1800"/>
            </a:lvl1pPr>
            <a:lvl2pPr marL="313200" indent="0">
              <a:buNone/>
              <a:defRPr/>
            </a:lvl2pPr>
            <a:lvl3pPr marL="630000" indent="0">
              <a:buNone/>
              <a:defRPr/>
            </a:lvl3pPr>
            <a:lvl4pPr marL="943200" indent="0">
              <a:buNone/>
              <a:defRPr/>
            </a:lvl4pPr>
            <a:lvl5pPr marL="1260000" indent="0">
              <a:buNone/>
              <a:defRPr/>
            </a:lvl5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15" name="Tijdelijke aanduiding voor tekst 4"/>
          <p:cNvSpPr>
            <a:spLocks noGrp="1"/>
          </p:cNvSpPr>
          <p:nvPr>
            <p:ph type="body" sz="quarter" idx="17"/>
          </p:nvPr>
        </p:nvSpPr>
        <p:spPr>
          <a:xfrm>
            <a:off x="7791732" y="3211200"/>
            <a:ext cx="3766856" cy="817562"/>
          </a:xfrm>
        </p:spPr>
        <p:txBody>
          <a:bodyPr anchor="b" anchorCtr="0">
            <a:normAutofit/>
          </a:bodyPr>
          <a:lstStyle>
            <a:lvl1pPr marL="0" indent="0">
              <a:buNone/>
              <a:defRPr sz="1800"/>
            </a:lvl1pPr>
            <a:lvl2pPr marL="313200" indent="0">
              <a:buNone/>
              <a:defRPr/>
            </a:lvl2pPr>
            <a:lvl3pPr marL="630000" indent="0">
              <a:buNone/>
              <a:defRPr/>
            </a:lvl3pPr>
            <a:lvl4pPr marL="943200" indent="0">
              <a:buNone/>
              <a:defRPr/>
            </a:lvl4pPr>
            <a:lvl5pPr marL="1260000" indent="0">
              <a:buNone/>
              <a:defRPr/>
            </a:lvl5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16" name="Tijdelijke aanduiding voor tekst 4"/>
          <p:cNvSpPr>
            <a:spLocks noGrp="1"/>
          </p:cNvSpPr>
          <p:nvPr>
            <p:ph type="body" sz="quarter" idx="18"/>
          </p:nvPr>
        </p:nvSpPr>
        <p:spPr>
          <a:xfrm>
            <a:off x="7791732" y="4352400"/>
            <a:ext cx="3766856" cy="817562"/>
          </a:xfrm>
        </p:spPr>
        <p:txBody>
          <a:bodyPr anchor="b" anchorCtr="0">
            <a:normAutofit/>
          </a:bodyPr>
          <a:lstStyle>
            <a:lvl1pPr marL="0" indent="0">
              <a:buNone/>
              <a:defRPr sz="1800"/>
            </a:lvl1pPr>
            <a:lvl2pPr marL="313200" indent="0">
              <a:buNone/>
              <a:defRPr/>
            </a:lvl2pPr>
            <a:lvl3pPr marL="630000" indent="0">
              <a:buNone/>
              <a:defRPr/>
            </a:lvl3pPr>
            <a:lvl4pPr marL="943200" indent="0">
              <a:buNone/>
              <a:defRPr/>
            </a:lvl4pPr>
            <a:lvl5pPr marL="1260000" indent="0">
              <a:buNone/>
              <a:defRPr/>
            </a:lvl5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17" name="Tijdelijke aanduiding voor tekst 4"/>
          <p:cNvSpPr>
            <a:spLocks noGrp="1"/>
          </p:cNvSpPr>
          <p:nvPr>
            <p:ph type="body" sz="quarter" idx="19"/>
          </p:nvPr>
        </p:nvSpPr>
        <p:spPr>
          <a:xfrm>
            <a:off x="7791732" y="5497200"/>
            <a:ext cx="3766856" cy="817562"/>
          </a:xfrm>
        </p:spPr>
        <p:txBody>
          <a:bodyPr anchor="b" anchorCtr="0">
            <a:normAutofit/>
          </a:bodyPr>
          <a:lstStyle>
            <a:lvl1pPr marL="0" indent="0">
              <a:buNone/>
              <a:defRPr sz="1800"/>
            </a:lvl1pPr>
            <a:lvl2pPr marL="313200" indent="0">
              <a:buNone/>
              <a:defRPr/>
            </a:lvl2pPr>
            <a:lvl3pPr marL="630000" indent="0">
              <a:buNone/>
              <a:defRPr/>
            </a:lvl3pPr>
            <a:lvl4pPr marL="943200" indent="0">
              <a:buNone/>
              <a:defRPr/>
            </a:lvl4pPr>
            <a:lvl5pPr marL="1260000" indent="0">
              <a:buNone/>
              <a:defRPr/>
            </a:lvl5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20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voettekst 8"/>
          <p:cNvSpPr>
            <a:spLocks noGrp="1"/>
          </p:cNvSpPr>
          <p:nvPr>
            <p:ph type="ftr" sz="quarter" idx="2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18" name="Tijdelijke aanduiding voor dianummer 17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10A0A6AF-03C5-477E-939A-E28F7E7F05EA}" type="slidenum">
              <a:rPr lang="nl-NL" smtClean="0"/>
              <a:pPr/>
              <a:t>‹#›</a:t>
            </a:fld>
            <a:endParaRPr lang="nl-NL"/>
          </a:p>
        </p:txBody>
      </p:sp>
      <p:sp>
        <p:nvSpPr>
          <p:cNvPr id="22" name="Tijdelijke aanduiding voor tekst 2"/>
          <p:cNvSpPr>
            <a:spLocks noGrp="1"/>
          </p:cNvSpPr>
          <p:nvPr>
            <p:ph type="body" sz="quarter" idx="10" hasCustomPrompt="1"/>
          </p:nvPr>
        </p:nvSpPr>
        <p:spPr>
          <a:xfrm>
            <a:off x="6418727" y="998445"/>
            <a:ext cx="1373005" cy="817563"/>
          </a:xfrm>
        </p:spPr>
        <p:txBody>
          <a:bodyPr bIns="46800" anchor="b" anchorCtr="0">
            <a:normAutofit/>
          </a:bodyPr>
          <a:lstStyle>
            <a:lvl1pPr marL="0" indent="0" algn="r">
              <a:buNone/>
              <a:defRPr sz="4800">
                <a:solidFill>
                  <a:schemeClr val="tx2"/>
                </a:solidFill>
              </a:defRPr>
            </a:lvl1pPr>
          </a:lstStyle>
          <a:p>
            <a:pPr lvl="0"/>
            <a:r>
              <a:rPr lang="nl-NL"/>
              <a:t>#</a:t>
            </a:r>
          </a:p>
        </p:txBody>
      </p:sp>
      <p:sp>
        <p:nvSpPr>
          <p:cNvPr id="23" name="Tijdelijke aanduiding voor tekst 2"/>
          <p:cNvSpPr>
            <a:spLocks noGrp="1"/>
          </p:cNvSpPr>
          <p:nvPr>
            <p:ph type="body" sz="quarter" idx="11" hasCustomPrompt="1"/>
          </p:nvPr>
        </p:nvSpPr>
        <p:spPr>
          <a:xfrm>
            <a:off x="6418727" y="2143674"/>
            <a:ext cx="1373005" cy="817563"/>
          </a:xfrm>
        </p:spPr>
        <p:txBody>
          <a:bodyPr bIns="46800" anchor="b" anchorCtr="0">
            <a:normAutofit/>
          </a:bodyPr>
          <a:lstStyle>
            <a:lvl1pPr marL="0" indent="0" algn="r">
              <a:buNone/>
              <a:defRPr sz="4800">
                <a:solidFill>
                  <a:schemeClr val="tx2"/>
                </a:solidFill>
              </a:defRPr>
            </a:lvl1pPr>
          </a:lstStyle>
          <a:p>
            <a:pPr lvl="0"/>
            <a:r>
              <a:rPr lang="nl-NL"/>
              <a:t>#</a:t>
            </a:r>
          </a:p>
        </p:txBody>
      </p:sp>
      <p:sp>
        <p:nvSpPr>
          <p:cNvPr id="24" name="Tijdelijke aanduiding voor tekst 2"/>
          <p:cNvSpPr>
            <a:spLocks noGrp="1"/>
          </p:cNvSpPr>
          <p:nvPr>
            <p:ph type="body" sz="quarter" idx="12" hasCustomPrompt="1"/>
          </p:nvPr>
        </p:nvSpPr>
        <p:spPr>
          <a:xfrm>
            <a:off x="6418727" y="3288903"/>
            <a:ext cx="1373005" cy="817563"/>
          </a:xfrm>
        </p:spPr>
        <p:txBody>
          <a:bodyPr bIns="46800" anchor="b" anchorCtr="0">
            <a:normAutofit/>
          </a:bodyPr>
          <a:lstStyle>
            <a:lvl1pPr marL="0" indent="0" algn="r">
              <a:buNone/>
              <a:defRPr sz="4800">
                <a:solidFill>
                  <a:schemeClr val="tx2"/>
                </a:solidFill>
              </a:defRPr>
            </a:lvl1pPr>
          </a:lstStyle>
          <a:p>
            <a:pPr lvl="0"/>
            <a:r>
              <a:rPr lang="nl-NL"/>
              <a:t>#</a:t>
            </a:r>
          </a:p>
        </p:txBody>
      </p:sp>
      <p:sp>
        <p:nvSpPr>
          <p:cNvPr id="25" name="Tijdelijke aanduiding voor tekst 2"/>
          <p:cNvSpPr>
            <a:spLocks noGrp="1"/>
          </p:cNvSpPr>
          <p:nvPr>
            <p:ph type="body" sz="quarter" idx="13" hasCustomPrompt="1"/>
          </p:nvPr>
        </p:nvSpPr>
        <p:spPr>
          <a:xfrm>
            <a:off x="6418727" y="4434132"/>
            <a:ext cx="1373005" cy="817563"/>
          </a:xfrm>
        </p:spPr>
        <p:txBody>
          <a:bodyPr bIns="46800" anchor="b" anchorCtr="0">
            <a:normAutofit/>
          </a:bodyPr>
          <a:lstStyle>
            <a:lvl1pPr marL="0" indent="0" algn="r">
              <a:buNone/>
              <a:defRPr sz="4800">
                <a:solidFill>
                  <a:schemeClr val="tx2"/>
                </a:solidFill>
              </a:defRPr>
            </a:lvl1pPr>
          </a:lstStyle>
          <a:p>
            <a:pPr lvl="0"/>
            <a:r>
              <a:rPr lang="nl-NL"/>
              <a:t>#</a:t>
            </a:r>
          </a:p>
        </p:txBody>
      </p:sp>
      <p:sp>
        <p:nvSpPr>
          <p:cNvPr id="26" name="Tijdelijke aanduiding voor tekst 2"/>
          <p:cNvSpPr>
            <a:spLocks noGrp="1"/>
          </p:cNvSpPr>
          <p:nvPr>
            <p:ph type="body" sz="quarter" idx="14" hasCustomPrompt="1"/>
          </p:nvPr>
        </p:nvSpPr>
        <p:spPr>
          <a:xfrm>
            <a:off x="6418727" y="5579361"/>
            <a:ext cx="1373005" cy="817563"/>
          </a:xfrm>
        </p:spPr>
        <p:txBody>
          <a:bodyPr bIns="46800" anchor="b" anchorCtr="0">
            <a:normAutofit/>
          </a:bodyPr>
          <a:lstStyle>
            <a:lvl1pPr marL="0" indent="0" algn="r">
              <a:buNone/>
              <a:defRPr sz="4800">
                <a:solidFill>
                  <a:schemeClr val="tx2"/>
                </a:solidFill>
              </a:defRPr>
            </a:lvl1pPr>
          </a:lstStyle>
          <a:p>
            <a:pPr lvl="0"/>
            <a:r>
              <a:rPr lang="nl-NL"/>
              <a:t>#</a:t>
            </a:r>
          </a:p>
        </p:txBody>
      </p:sp>
      <p:pic>
        <p:nvPicPr>
          <p:cNvPr id="21" name="Afbeelding 20">
            <a:extLst>
              <a:ext uri="{FF2B5EF4-FFF2-40B4-BE49-F238E27FC236}">
                <a16:creationId xmlns:a16="http://schemas.microsoft.com/office/drawing/2014/main" id="{F8830F06-074A-7541-89BC-92474D16849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4934" t="19074" r="44934"/>
          <a:stretch/>
        </p:blipFill>
        <p:spPr>
          <a:xfrm>
            <a:off x="5638800" y="1075"/>
            <a:ext cx="914400" cy="10080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78236528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oudsopgave met afbeeld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hthoek 4"/>
          <p:cNvSpPr/>
          <p:nvPr userDrawn="1"/>
        </p:nvSpPr>
        <p:spPr>
          <a:xfrm>
            <a:off x="6096000" y="0"/>
            <a:ext cx="60960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1" name="Tijdelijke aanduiding voor tekst 11"/>
          <p:cNvSpPr>
            <a:spLocks noGrp="1"/>
          </p:cNvSpPr>
          <p:nvPr>
            <p:ph type="body" sz="quarter" idx="13"/>
          </p:nvPr>
        </p:nvSpPr>
        <p:spPr>
          <a:xfrm>
            <a:off x="6553200" y="2289600"/>
            <a:ext cx="5004000" cy="3931813"/>
          </a:xfrm>
        </p:spPr>
        <p:txBody>
          <a:bodyPr/>
          <a:lstStyle>
            <a:lvl1pPr marL="457200" indent="-457200">
              <a:buClr>
                <a:schemeClr val="bg1"/>
              </a:buClr>
              <a:buFont typeface="+mj-lt"/>
              <a:buAutoNum type="arabicPeriod"/>
              <a:defRPr>
                <a:solidFill>
                  <a:schemeClr val="bg1"/>
                </a:solidFill>
              </a:defRPr>
            </a:lvl1pPr>
            <a:lvl2pPr marL="684000" indent="-216000"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buClrTx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Titel 5"/>
          <p:cNvSpPr>
            <a:spLocks noGrp="1"/>
          </p:cNvSpPr>
          <p:nvPr>
            <p:ph type="title"/>
          </p:nvPr>
        </p:nvSpPr>
        <p:spPr>
          <a:xfrm>
            <a:off x="6553200" y="1051200"/>
            <a:ext cx="5004000" cy="948047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17" name="Tijdelijke aanduiding voor datum 16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18" name="Tijdelijke aanduiding voor voettekst 17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19" name="Tijdelijke aanduiding voor dianummer 18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10A0A6AF-03C5-477E-939A-E28F7E7F05EA}" type="slidenum">
              <a:rPr lang="nl-NL" smtClean="0"/>
              <a:pPr/>
              <a:t>‹#›</a:t>
            </a:fld>
            <a:endParaRPr lang="nl-NL"/>
          </a:p>
        </p:txBody>
      </p:sp>
      <p:sp>
        <p:nvSpPr>
          <p:cNvPr id="12" name="Tijdelijke aanduiding voor afbeelding 11">
            <a:extLst>
              <a:ext uri="{FF2B5EF4-FFF2-40B4-BE49-F238E27FC236}">
                <a16:creationId xmlns:a16="http://schemas.microsoft.com/office/drawing/2014/main" id="{65CDA938-34ED-EC47-B19D-D582D052909F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6098242" cy="6858000"/>
          </a:xfrm>
          <a:custGeom>
            <a:avLst/>
            <a:gdLst>
              <a:gd name="connsiteX0" fmla="*/ 0 w 6098242"/>
              <a:gd name="connsiteY0" fmla="*/ 0 h 6858000"/>
              <a:gd name="connsiteX1" fmla="*/ 5860200 w 6098242"/>
              <a:gd name="connsiteY1" fmla="*/ 0 h 6858000"/>
              <a:gd name="connsiteX2" fmla="*/ 5860200 w 6098242"/>
              <a:gd name="connsiteY2" fmla="*/ 712800 h 6858000"/>
              <a:gd name="connsiteX3" fmla="*/ 6098242 w 6098242"/>
              <a:gd name="connsiteY3" fmla="*/ 712800 h 6858000"/>
              <a:gd name="connsiteX4" fmla="*/ 6098242 w 6098242"/>
              <a:gd name="connsiteY4" fmla="*/ 6858000 h 6858000"/>
              <a:gd name="connsiteX5" fmla="*/ 0 w 6098242"/>
              <a:gd name="connsiteY5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098242" h="6858000">
                <a:moveTo>
                  <a:pt x="0" y="0"/>
                </a:moveTo>
                <a:lnTo>
                  <a:pt x="5860200" y="0"/>
                </a:lnTo>
                <a:lnTo>
                  <a:pt x="5860200" y="712800"/>
                </a:lnTo>
                <a:lnTo>
                  <a:pt x="6098242" y="712800"/>
                </a:lnTo>
                <a:lnTo>
                  <a:pt x="6098242" y="6858000"/>
                </a:lnTo>
                <a:lnTo>
                  <a:pt x="0" y="6858000"/>
                </a:lnTo>
                <a:close/>
              </a:path>
            </a:pathLst>
          </a:custGeom>
          <a:noFill/>
        </p:spPr>
        <p:txBody>
          <a:bodyPr wrap="square" lIns="612000" anchor="ctr" anchorCtr="0">
            <a:noAutofit/>
          </a:bodyPr>
          <a:lstStyle>
            <a:lvl1pPr algn="l">
              <a:defRPr>
                <a:solidFill>
                  <a:schemeClr val="tx1"/>
                </a:solidFill>
              </a:defRPr>
            </a:lvl1pPr>
          </a:lstStyle>
          <a:p>
            <a:r>
              <a:rPr lang="nl-NL"/>
              <a:t>Klik op het pictogram als u een afbeelding wilt toevoegen</a:t>
            </a:r>
          </a:p>
        </p:txBody>
      </p:sp>
      <p:pic>
        <p:nvPicPr>
          <p:cNvPr id="10" name="Afbeelding 9">
            <a:extLst>
              <a:ext uri="{FF2B5EF4-FFF2-40B4-BE49-F238E27FC236}">
                <a16:creationId xmlns:a16="http://schemas.microsoft.com/office/drawing/2014/main" id="{1FF86EAE-8C71-2D43-AC16-5AE2A4527424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4934" t="19074" r="44934"/>
          <a:stretch/>
        </p:blipFill>
        <p:spPr>
          <a:xfrm>
            <a:off x="5638800" y="1075"/>
            <a:ext cx="914400" cy="10080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4596654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hoek 6"/>
          <p:cNvSpPr/>
          <p:nvPr userDrawn="1"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34999" y="2636837"/>
            <a:ext cx="5003801" cy="1584325"/>
          </a:xfrm>
        </p:spPr>
        <p:txBody>
          <a:bodyPr anchor="b">
            <a:normAutofit/>
          </a:bodyPr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634999" y="4221162"/>
            <a:ext cx="5003801" cy="2000251"/>
          </a:xfrm>
        </p:spPr>
        <p:txBody>
          <a:bodyPr tIns="90000" rIns="100800"/>
          <a:lstStyle>
            <a:lvl1pPr marL="0" indent="0" algn="r"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9" name="Tijdelijke aanduiding voor tekst 8"/>
          <p:cNvSpPr>
            <a:spLocks noGrp="1"/>
          </p:cNvSpPr>
          <p:nvPr>
            <p:ph type="body" sz="quarter" idx="13" hasCustomPrompt="1"/>
          </p:nvPr>
        </p:nvSpPr>
        <p:spPr>
          <a:xfrm>
            <a:off x="634999" y="1171575"/>
            <a:ext cx="5003801" cy="1463674"/>
          </a:xfrm>
        </p:spPr>
        <p:txBody>
          <a:bodyPr rIns="0" anchor="b" anchorCtr="0">
            <a:normAutofit/>
          </a:bodyPr>
          <a:lstStyle>
            <a:lvl1pPr marL="0" indent="0" algn="r">
              <a:buNone/>
              <a:defRPr sz="9600" b="1" i="0">
                <a:solidFill>
                  <a:schemeClr val="bg1"/>
                </a:solidFill>
              </a:defRPr>
            </a:lvl1pPr>
            <a:lvl2pPr marL="313200" indent="0" algn="r">
              <a:buNone/>
              <a:defRPr/>
            </a:lvl2pPr>
            <a:lvl3pPr marL="630000" indent="0" algn="r">
              <a:buNone/>
              <a:defRPr/>
            </a:lvl3pPr>
            <a:lvl4pPr marL="943200" indent="0" algn="r">
              <a:buNone/>
              <a:defRPr/>
            </a:lvl4pPr>
            <a:lvl5pPr marL="1260000" indent="0" algn="r">
              <a:buNone/>
              <a:defRPr/>
            </a:lvl5pPr>
          </a:lstStyle>
          <a:p>
            <a:pPr lvl="0"/>
            <a:r>
              <a:rPr lang="nl-NL"/>
              <a:t>#</a:t>
            </a:r>
          </a:p>
        </p:txBody>
      </p:sp>
      <p:sp>
        <p:nvSpPr>
          <p:cNvPr id="10" name="Tijdelijke aanduiding voor datum 9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12" name="Tijdelijke aanduiding voor voettekst 11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13" name="Tijdelijke aanduiding voor dianummer 12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10A0A6AF-03C5-477E-939A-E28F7E7F05EA}" type="slidenum">
              <a:rPr lang="nl-NL" smtClean="0"/>
              <a:pPr/>
              <a:t>‹#›</a:t>
            </a:fld>
            <a:endParaRPr lang="nl-NL"/>
          </a:p>
        </p:txBody>
      </p:sp>
      <p:pic>
        <p:nvPicPr>
          <p:cNvPr id="11" name="Afbeelding 10">
            <a:extLst>
              <a:ext uri="{FF2B5EF4-FFF2-40B4-BE49-F238E27FC236}">
                <a16:creationId xmlns:a16="http://schemas.microsoft.com/office/drawing/2014/main" id="{BF46B0DC-0026-2943-8BBB-2A0E094E3CB4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4934" t="19074" r="44934"/>
          <a:stretch/>
        </p:blipFill>
        <p:spPr>
          <a:xfrm>
            <a:off x="5638800" y="1075"/>
            <a:ext cx="914400" cy="10080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930195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61">
          <p15:clr>
            <a:srgbClr val="FBAE40"/>
          </p15:clr>
        </p15:guide>
        <p15:guide id="2" orient="horz" pos="2659">
          <p15:clr>
            <a:srgbClr val="FBAE40"/>
          </p15:clr>
        </p15:guide>
      </p15:sldGuideLst>
    </p:ext>
  </p:extLst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ee object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635000" y="2276475"/>
            <a:ext cx="5226050" cy="39449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6553199" y="2276475"/>
            <a:ext cx="5004000" cy="39449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14" name="Tijdelijke aanduiding voor datum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15" name="Tijdelijke aanduiding voor voettekst 1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16" name="Tijdelijke aanduiding voor dianumm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A0A6AF-03C5-477E-939A-E28F7E7F05EA}" type="slidenum">
              <a:rPr lang="nl-NL" smtClean="0"/>
              <a:pPr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17612064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635001" y="2306037"/>
            <a:ext cx="5004000" cy="648000"/>
          </a:xfrm>
          <a:noFill/>
        </p:spPr>
        <p:txBody>
          <a:bodyPr lIns="180000" tIns="180000" rIns="180000" bIns="72000" anchor="b">
            <a:noAutofit/>
          </a:bodyPr>
          <a:lstStyle>
            <a:lvl1pPr marL="0" indent="0">
              <a:buNone/>
              <a:defRPr sz="1800" b="1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635001" y="2953738"/>
            <a:ext cx="5004000" cy="3267676"/>
          </a:xfrm>
          <a:noFill/>
        </p:spPr>
        <p:txBody>
          <a:bodyPr lIns="180000" tIns="180000" rIns="180000" bIns="72000"/>
          <a:lstStyle/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6553200" y="2306037"/>
            <a:ext cx="5004000" cy="647228"/>
          </a:xfrm>
          <a:noFill/>
        </p:spPr>
        <p:txBody>
          <a:bodyPr lIns="180000" tIns="180000" rIns="180000" bIns="72000" anchor="b">
            <a:noAutofit/>
          </a:bodyPr>
          <a:lstStyle>
            <a:lvl1pPr marL="0" indent="0">
              <a:buNone/>
              <a:defRPr sz="1800" b="1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6553200" y="2953738"/>
            <a:ext cx="5005388" cy="3267676"/>
          </a:xfrm>
          <a:noFill/>
        </p:spPr>
        <p:txBody>
          <a:bodyPr lIns="180000" tIns="180000" rIns="180000" bIns="72000"/>
          <a:lstStyle/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10" name="Titel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16" name="Tijdelijke aanduiding voor datum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17" name="Tijdelijke aanduiding voor voettekst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18" name="Tijdelijke aanduiding voor dianumm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A0A6AF-03C5-477E-939A-E28F7E7F05EA}" type="slidenum">
              <a:rPr lang="nl-NL" smtClean="0"/>
              <a:pPr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7882620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988">
          <p15:clr>
            <a:srgbClr val="FBAE40"/>
          </p15:clr>
        </p15:guide>
        <p15:guide id="2" pos="3693">
          <p15:clr>
            <a:srgbClr val="FBAE40"/>
          </p15:clr>
        </p15:guide>
        <p15:guide id="3" orient="horz" pos="1661">
          <p15:clr>
            <a:srgbClr val="FBAE40"/>
          </p15:clr>
        </p15:guide>
      </p15:sldGuideLst>
    </p:ext>
  </p:extLst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12" name="Tijdelijke aanduiding voor datum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13" name="Tijdelijke aanduiding voor voettekst 1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14" name="Tijdelijke aanduiding voor dianumm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A0A6AF-03C5-477E-939A-E28F7E7F05EA}" type="slidenum">
              <a:rPr lang="nl-NL" smtClean="0"/>
              <a:pPr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691253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dia vertica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hthoek 12"/>
          <p:cNvSpPr/>
          <p:nvPr userDrawn="1"/>
        </p:nvSpPr>
        <p:spPr>
          <a:xfrm>
            <a:off x="6096000" y="0"/>
            <a:ext cx="60960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14" name="Afbeelding 1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3175" y="0"/>
            <a:ext cx="12198350" cy="1066800"/>
          </a:xfrm>
          <a:prstGeom prst="rect">
            <a:avLst/>
          </a:prstGeom>
        </p:spPr>
      </p:pic>
      <p:sp>
        <p:nvSpPr>
          <p:cNvPr id="18" name="Tijdelijke aanduiding voor datum 17"/>
          <p:cNvSpPr>
            <a:spLocks noGrp="1"/>
          </p:cNvSpPr>
          <p:nvPr>
            <p:ph type="dt" sz="half" idx="17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19" name="Tijdelijke aanduiding voor voettekst 18"/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20" name="Tijdelijke aanduiding voor dianummer 19"/>
          <p:cNvSpPr>
            <a:spLocks noGrp="1"/>
          </p:cNvSpPr>
          <p:nvPr>
            <p:ph type="sldNum" sz="quarter" idx="19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fld id="{10A0A6AF-03C5-477E-939A-E28F7E7F05EA}" type="slidenum">
              <a:rPr lang="nl-NL" smtClean="0"/>
              <a:pPr/>
              <a:t>‹#›</a:t>
            </a:fld>
            <a:endParaRPr lang="nl-NL"/>
          </a:p>
        </p:txBody>
      </p:sp>
      <p:sp>
        <p:nvSpPr>
          <p:cNvPr id="24" name="Ondertitel 2"/>
          <p:cNvSpPr>
            <a:spLocks noGrp="1"/>
          </p:cNvSpPr>
          <p:nvPr>
            <p:ph type="subTitle" idx="1"/>
          </p:nvPr>
        </p:nvSpPr>
        <p:spPr>
          <a:xfrm>
            <a:off x="6556176" y="3427413"/>
            <a:ext cx="5004000" cy="2404640"/>
          </a:xfrm>
        </p:spPr>
        <p:txBody>
          <a:bodyPr lIns="104400" tIns="90000" rIns="90000" bIns="46800"/>
          <a:lstStyle>
            <a:lvl1pPr marL="0" indent="0" algn="l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</a:p>
        </p:txBody>
      </p:sp>
      <p:sp>
        <p:nvSpPr>
          <p:cNvPr id="25" name="Tijdelijke aanduiding voor tekst 16"/>
          <p:cNvSpPr>
            <a:spLocks noGrp="1"/>
          </p:cNvSpPr>
          <p:nvPr>
            <p:ph type="body" sz="quarter" idx="21" hasCustomPrompt="1"/>
          </p:nvPr>
        </p:nvSpPr>
        <p:spPr>
          <a:xfrm>
            <a:off x="6553200" y="5832053"/>
            <a:ext cx="5004000" cy="389360"/>
          </a:xfrm>
        </p:spPr>
        <p:txBody>
          <a:bodyPr lIns="118800" anchor="b" anchorCtr="0">
            <a:noAutofit/>
          </a:bodyPr>
          <a:lstStyle>
            <a:lvl1pPr marL="0" indent="0">
              <a:buNone/>
              <a:defRPr sz="1600">
                <a:solidFill>
                  <a:schemeClr val="bg1"/>
                </a:solidFill>
              </a:defRPr>
            </a:lvl1pPr>
            <a:lvl2pPr>
              <a:defRPr sz="18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800">
                <a:solidFill>
                  <a:schemeClr val="bg1"/>
                </a:solidFill>
              </a:defRPr>
            </a:lvl4pPr>
            <a:lvl5pPr>
              <a:defRPr sz="1800">
                <a:solidFill>
                  <a:schemeClr val="bg1"/>
                </a:solidFill>
              </a:defRPr>
            </a:lvl5pPr>
          </a:lstStyle>
          <a:p>
            <a:pPr lvl="0"/>
            <a:r>
              <a:rPr lang="nl-NL"/>
              <a:t>Naam spreker</a:t>
            </a:r>
          </a:p>
        </p:txBody>
      </p:sp>
      <p:sp>
        <p:nvSpPr>
          <p:cNvPr id="21" name="Titel 1"/>
          <p:cNvSpPr>
            <a:spLocks noGrp="1"/>
          </p:cNvSpPr>
          <p:nvPr>
            <p:ph type="ctrTitle"/>
          </p:nvPr>
        </p:nvSpPr>
        <p:spPr>
          <a:xfrm>
            <a:off x="6554588" y="2024063"/>
            <a:ext cx="5004000" cy="1403350"/>
          </a:xfrm>
        </p:spPr>
        <p:txBody>
          <a:bodyPr tIns="90000" bIns="90000" anchor="b">
            <a:normAutofit/>
          </a:bodyPr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nl-NL"/>
              <a:t>Klik om stijl te bewerken</a:t>
            </a:r>
          </a:p>
        </p:txBody>
      </p:sp>
      <p:pic>
        <p:nvPicPr>
          <p:cNvPr id="11" name="Afbeelding 10">
            <a:extLst>
              <a:ext uri="{FF2B5EF4-FFF2-40B4-BE49-F238E27FC236}">
                <a16:creationId xmlns:a16="http://schemas.microsoft.com/office/drawing/2014/main" id="{D6DC891B-0BBD-3E4B-A301-653F943C4C6D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682750"/>
          </a:xfrm>
          <a:prstGeom prst="rect">
            <a:avLst/>
          </a:prstGeom>
        </p:spPr>
      </p:pic>
      <p:pic>
        <p:nvPicPr>
          <p:cNvPr id="12" name="Afbeelding 11">
            <a:extLst>
              <a:ext uri="{FF2B5EF4-FFF2-40B4-BE49-F238E27FC236}">
                <a16:creationId xmlns:a16="http://schemas.microsoft.com/office/drawing/2014/main" id="{CC01ABBA-4376-CE44-A51E-00DFACFA8683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75093" y="-13176"/>
            <a:ext cx="3660392" cy="15633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5973641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jdelijke aanduiding voor datum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12" name="Tijdelijke aanduiding voor voettekst 1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13" name="Tijdelijke aanduiding voor dianumm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A0A6AF-03C5-477E-939A-E28F7E7F05EA}" type="slidenum">
              <a:rPr lang="nl-NL" smtClean="0"/>
              <a:pPr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20049417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635000" y="3427413"/>
            <a:ext cx="5003800" cy="2793999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10" name="Tijdelijke aanduiding voor inhoud 9"/>
          <p:cNvSpPr>
            <a:spLocks noGrp="1"/>
          </p:cNvSpPr>
          <p:nvPr>
            <p:ph sz="quarter" idx="13"/>
          </p:nvPr>
        </p:nvSpPr>
        <p:spPr>
          <a:xfrm>
            <a:off x="6554588" y="1052513"/>
            <a:ext cx="5004000" cy="5168900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3" name="Titel 2"/>
          <p:cNvSpPr>
            <a:spLocks noGrp="1"/>
          </p:cNvSpPr>
          <p:nvPr>
            <p:ph type="title"/>
          </p:nvPr>
        </p:nvSpPr>
        <p:spPr>
          <a:xfrm>
            <a:off x="635000" y="1052513"/>
            <a:ext cx="5003800" cy="948047"/>
          </a:xfrm>
        </p:spPr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17" name="Tijdelijke aanduiding voor datum 16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18" name="Tijdelijke aanduiding voor voettekst 17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19" name="Tijdelijke aanduiding voor dianummer 18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10A0A6AF-03C5-477E-939A-E28F7E7F05EA}" type="slidenum">
              <a:rPr lang="nl-NL" smtClean="0"/>
              <a:pPr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85593153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ote tekst A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el 1"/>
          <p:cNvSpPr>
            <a:spLocks noGrp="1"/>
          </p:cNvSpPr>
          <p:nvPr>
            <p:ph type="title"/>
          </p:nvPr>
        </p:nvSpPr>
        <p:spPr>
          <a:xfrm>
            <a:off x="635000" y="1052514"/>
            <a:ext cx="10923588" cy="4024800"/>
          </a:xfrm>
        </p:spPr>
        <p:txBody>
          <a:bodyPr anchor="b" anchorCtr="0">
            <a:normAutofit/>
          </a:bodyPr>
          <a:lstStyle>
            <a:lvl1pPr algn="l">
              <a:defRPr sz="8000" b="0">
                <a:solidFill>
                  <a:schemeClr val="tx1"/>
                </a:solidFill>
              </a:defRPr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4" name="Ondertitel 2"/>
          <p:cNvSpPr>
            <a:spLocks noGrp="1"/>
          </p:cNvSpPr>
          <p:nvPr>
            <p:ph type="subTitle" idx="1"/>
          </p:nvPr>
        </p:nvSpPr>
        <p:spPr>
          <a:xfrm>
            <a:off x="635000" y="5077315"/>
            <a:ext cx="5461000" cy="1144098"/>
          </a:xfrm>
        </p:spPr>
        <p:txBody>
          <a:bodyPr lIns="162000" tIns="90000" rIns="90000">
            <a:normAutofit/>
          </a:bodyPr>
          <a:lstStyle>
            <a:lvl1pPr marL="0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</a:p>
        </p:txBody>
      </p:sp>
      <p:sp>
        <p:nvSpPr>
          <p:cNvPr id="9" name="Tijdelijke aanduiding voor datum 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nl-NL"/>
          </a:p>
        </p:txBody>
      </p:sp>
      <p:sp>
        <p:nvSpPr>
          <p:cNvPr id="10" name="Tijdelijke aanduiding voor voettekst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nl-NL"/>
          </a:p>
        </p:txBody>
      </p:sp>
      <p:sp>
        <p:nvSpPr>
          <p:cNvPr id="11" name="Tijdelijke aanduiding voor dianumm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10A0A6AF-03C5-477E-939A-E28F7E7F05EA}" type="slidenum">
              <a:rPr lang="nl-NL" smtClean="0"/>
              <a:pPr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5739033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2" orient="horz" pos="2659">
          <p15:clr>
            <a:srgbClr val="FBAE40"/>
          </p15:clr>
        </p15:guide>
      </p15:sldGuideLst>
    </p:ext>
  </p:extLst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ote tekst B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el 1"/>
          <p:cNvSpPr>
            <a:spLocks noGrp="1"/>
          </p:cNvSpPr>
          <p:nvPr>
            <p:ph type="title"/>
          </p:nvPr>
        </p:nvSpPr>
        <p:spPr>
          <a:xfrm>
            <a:off x="635000" y="1052514"/>
            <a:ext cx="10923588" cy="4024800"/>
          </a:xfrm>
        </p:spPr>
        <p:txBody>
          <a:bodyPr anchor="b" anchorCtr="0">
            <a:normAutofit/>
          </a:bodyPr>
          <a:lstStyle>
            <a:lvl1pPr algn="l">
              <a:defRPr sz="8000" b="0">
                <a:solidFill>
                  <a:schemeClr val="tx2"/>
                </a:solidFill>
              </a:defRPr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4" name="Ondertitel 2"/>
          <p:cNvSpPr>
            <a:spLocks noGrp="1"/>
          </p:cNvSpPr>
          <p:nvPr>
            <p:ph type="subTitle" idx="1"/>
          </p:nvPr>
        </p:nvSpPr>
        <p:spPr>
          <a:xfrm>
            <a:off x="635000" y="5077314"/>
            <a:ext cx="5461000" cy="1144099"/>
          </a:xfrm>
        </p:spPr>
        <p:txBody>
          <a:bodyPr lIns="162000" tIns="90000">
            <a:normAutofit/>
          </a:bodyPr>
          <a:lstStyle>
            <a:lvl1pPr marL="0" indent="0" algn="l">
              <a:buNone/>
              <a:defRPr sz="24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</a:p>
        </p:txBody>
      </p:sp>
      <p:sp>
        <p:nvSpPr>
          <p:cNvPr id="6" name="Tijdelijke aanduiding voor datum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voettekst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8" name="Tijdelijke aanduiding voor dianumm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A0A6AF-03C5-477E-939A-E28F7E7F05EA}" type="slidenum">
              <a:rPr lang="nl-NL" smtClean="0"/>
              <a:pPr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119055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2" orient="horz" pos="2659">
          <p15:clr>
            <a:srgbClr val="FBAE40"/>
          </p15:clr>
        </p15:guide>
      </p15:sldGuideLst>
    </p:ext>
  </p:extLst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vlak 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hoek 6"/>
          <p:cNvSpPr/>
          <p:nvPr userDrawn="1"/>
        </p:nvSpPr>
        <p:spPr>
          <a:xfrm>
            <a:off x="6096000" y="-1588"/>
            <a:ext cx="6096000" cy="6859587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0" indent="0" algn="l">
              <a:buFont typeface="Arial" charset="0"/>
              <a:buNone/>
            </a:pPr>
            <a:endParaRPr lang="nl-NL" sz="1000">
              <a:solidFill>
                <a:schemeClr val="bg1"/>
              </a:solidFill>
            </a:endParaRPr>
          </a:p>
        </p:txBody>
      </p:sp>
      <p:sp>
        <p:nvSpPr>
          <p:cNvPr id="6" name="Titel 5"/>
          <p:cNvSpPr>
            <a:spLocks noGrp="1"/>
          </p:cNvSpPr>
          <p:nvPr>
            <p:ph type="title"/>
          </p:nvPr>
        </p:nvSpPr>
        <p:spPr>
          <a:xfrm>
            <a:off x="635000" y="2636838"/>
            <a:ext cx="5003799" cy="1584324"/>
          </a:xfrm>
        </p:spPr>
        <p:txBody>
          <a:bodyPr anchor="ctr" anchorCtr="0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sz="quarter" idx="10"/>
          </p:nvPr>
        </p:nvSpPr>
        <p:spPr>
          <a:xfrm>
            <a:off x="6554588" y="1066800"/>
            <a:ext cx="5004000" cy="5154613"/>
          </a:xfrm>
        </p:spPr>
        <p:txBody>
          <a:bodyPr anchor="ctr"/>
          <a:lstStyle>
            <a:lvl1pPr>
              <a:buClr>
                <a:schemeClr val="bg1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11" name="Tijdelijke aanduiding voor datum 10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12" name="Tijdelijke aanduiding voor voettekst 11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13" name="Tijdelijke aanduiding voor dianummer 12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10A0A6AF-03C5-477E-939A-E28F7E7F05EA}" type="slidenum">
              <a:rPr lang="nl-NL" smtClean="0"/>
              <a:pPr/>
              <a:t>‹#›</a:t>
            </a:fld>
            <a:endParaRPr lang="nl-NL"/>
          </a:p>
        </p:txBody>
      </p:sp>
      <p:pic>
        <p:nvPicPr>
          <p:cNvPr id="9" name="Afbeelding 8">
            <a:extLst>
              <a:ext uri="{FF2B5EF4-FFF2-40B4-BE49-F238E27FC236}">
                <a16:creationId xmlns:a16="http://schemas.microsoft.com/office/drawing/2014/main" id="{72501335-E836-E34A-8D45-1DB78FD03D7A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4934" t="19074" r="44934"/>
          <a:stretch/>
        </p:blipFill>
        <p:spPr>
          <a:xfrm>
            <a:off x="5638800" y="1075"/>
            <a:ext cx="914400" cy="10080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021424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61">
          <p15:clr>
            <a:srgbClr val="FBAE40"/>
          </p15:clr>
        </p15:guide>
        <p15:guide id="2" orient="horz" pos="2659">
          <p15:clr>
            <a:srgbClr val="FBAE40"/>
          </p15:clr>
        </p15:guide>
        <p15:guide id="3" pos="5609">
          <p15:clr>
            <a:srgbClr val="FBAE40"/>
          </p15:clr>
        </p15:guide>
        <p15:guide id="4" pos="5904">
          <p15:clr>
            <a:srgbClr val="FBAE40"/>
          </p15:clr>
        </p15:guide>
      </p15:sldGuideLst>
    </p:ext>
  </p:extLst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vlak 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hoek 6"/>
          <p:cNvSpPr/>
          <p:nvPr userDrawn="1"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6" name="Titel 5"/>
          <p:cNvSpPr>
            <a:spLocks noGrp="1"/>
          </p:cNvSpPr>
          <p:nvPr>
            <p:ph type="title"/>
          </p:nvPr>
        </p:nvSpPr>
        <p:spPr>
          <a:xfrm>
            <a:off x="634999" y="2636839"/>
            <a:ext cx="5004000" cy="1584324"/>
          </a:xfrm>
        </p:spPr>
        <p:txBody>
          <a:bodyPr anchor="ctr" anchorCtr="0"/>
          <a:lstStyle>
            <a:lvl1pPr>
              <a:defRPr sz="4000">
                <a:solidFill>
                  <a:schemeClr val="bg1"/>
                </a:solidFill>
              </a:defRPr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quarter" idx="10"/>
          </p:nvPr>
        </p:nvSpPr>
        <p:spPr>
          <a:xfrm>
            <a:off x="6553199" y="1052513"/>
            <a:ext cx="5004000" cy="5168900"/>
          </a:xfrm>
        </p:spPr>
        <p:txBody>
          <a:bodyPr anchor="ctr" anchorCtr="0"/>
          <a:lstStyle/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13" name="Tijdelijke aanduiding voor datum 12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14" name="Tijdelijke aanduiding voor voettekst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15" name="Tijdelijke aanduiding voor dianummer 14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10A0A6AF-03C5-477E-939A-E28F7E7F05EA}" type="slidenum">
              <a:rPr lang="nl-NL" smtClean="0"/>
              <a:pPr/>
              <a:t>‹#›</a:t>
            </a:fld>
            <a:endParaRPr lang="nl-NL"/>
          </a:p>
        </p:txBody>
      </p:sp>
      <p:pic>
        <p:nvPicPr>
          <p:cNvPr id="9" name="Afbeelding 8">
            <a:extLst>
              <a:ext uri="{FF2B5EF4-FFF2-40B4-BE49-F238E27FC236}">
                <a16:creationId xmlns:a16="http://schemas.microsoft.com/office/drawing/2014/main" id="{FF4682D3-6EE9-9948-AE97-AD6621BA3342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4934" t="19074" r="44934"/>
          <a:stretch/>
        </p:blipFill>
        <p:spPr>
          <a:xfrm>
            <a:off x="5638800" y="1075"/>
            <a:ext cx="914400" cy="10080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368584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61">
          <p15:clr>
            <a:srgbClr val="FBAE40"/>
          </p15:clr>
        </p15:guide>
        <p15:guide id="2" orient="horz" pos="2659">
          <p15:clr>
            <a:srgbClr val="FBAE40"/>
          </p15:clr>
        </p15:guide>
      </p15:sldGuideLst>
    </p:ext>
  </p:extLst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jdelijke aanduiding voor afbeelding 12">
            <a:extLst>
              <a:ext uri="{FF2B5EF4-FFF2-40B4-BE49-F238E27FC236}">
                <a16:creationId xmlns:a16="http://schemas.microsoft.com/office/drawing/2014/main" id="{E2861002-9B37-3648-AC12-62C3BB3C1FD0}"/>
              </a:ext>
            </a:extLst>
          </p:cNvPr>
          <p:cNvSpPr>
            <a:spLocks noGrp="1"/>
          </p:cNvSpPr>
          <p:nvPr>
            <p:ph type="pic" sz="quarter" idx="24"/>
          </p:nvPr>
        </p:nvSpPr>
        <p:spPr>
          <a:xfrm>
            <a:off x="6096000" y="-2381"/>
            <a:ext cx="6096000" cy="6860381"/>
          </a:xfrm>
          <a:custGeom>
            <a:avLst/>
            <a:gdLst>
              <a:gd name="connsiteX0" fmla="*/ 235800 w 6096000"/>
              <a:gd name="connsiteY0" fmla="*/ 0 h 6860381"/>
              <a:gd name="connsiteX1" fmla="*/ 6096000 w 6096000"/>
              <a:gd name="connsiteY1" fmla="*/ 0 h 6860381"/>
              <a:gd name="connsiteX2" fmla="*/ 6096000 w 6096000"/>
              <a:gd name="connsiteY2" fmla="*/ 6860381 h 6860381"/>
              <a:gd name="connsiteX3" fmla="*/ 0 w 6096000"/>
              <a:gd name="connsiteY3" fmla="*/ 6860381 h 6860381"/>
              <a:gd name="connsiteX4" fmla="*/ 0 w 6096000"/>
              <a:gd name="connsiteY4" fmla="*/ 711581 h 6860381"/>
              <a:gd name="connsiteX5" fmla="*/ 235800 w 6096000"/>
              <a:gd name="connsiteY5" fmla="*/ 711581 h 6860381"/>
              <a:gd name="connsiteX6" fmla="*/ 235800 w 6096000"/>
              <a:gd name="connsiteY6" fmla="*/ 2381 h 68603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096000" h="6860381">
                <a:moveTo>
                  <a:pt x="235800" y="0"/>
                </a:moveTo>
                <a:lnTo>
                  <a:pt x="6096000" y="0"/>
                </a:lnTo>
                <a:lnTo>
                  <a:pt x="6096000" y="6860381"/>
                </a:lnTo>
                <a:lnTo>
                  <a:pt x="0" y="6860381"/>
                </a:lnTo>
                <a:lnTo>
                  <a:pt x="0" y="711581"/>
                </a:lnTo>
                <a:lnTo>
                  <a:pt x="235800" y="711581"/>
                </a:lnTo>
                <a:lnTo>
                  <a:pt x="235800" y="2381"/>
                </a:lnTo>
                <a:close/>
              </a:path>
            </a:pathLst>
          </a:custGeom>
          <a:noFill/>
        </p:spPr>
        <p:txBody>
          <a:bodyPr wrap="square" anchor="ctr" anchorCtr="0">
            <a:noAutofit/>
          </a:bodyPr>
          <a:lstStyle/>
          <a:p>
            <a:r>
              <a:rPr lang="nl-NL"/>
              <a:t>Klik op het pictogram als u een afbeelding wilt toevoegen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635000" y="3427413"/>
            <a:ext cx="5003800" cy="27940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9" name="Titel 8"/>
          <p:cNvSpPr>
            <a:spLocks noGrp="1"/>
          </p:cNvSpPr>
          <p:nvPr>
            <p:ph type="title"/>
          </p:nvPr>
        </p:nvSpPr>
        <p:spPr>
          <a:xfrm>
            <a:off x="635000" y="1052513"/>
            <a:ext cx="5003800" cy="948047"/>
          </a:xfrm>
        </p:spPr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11" name="Tijdelijke aanduiding voor datum 10"/>
          <p:cNvSpPr>
            <a:spLocks noGrp="1"/>
          </p:cNvSpPr>
          <p:nvPr>
            <p:ph type="dt" sz="half" idx="25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12" name="Tijdelijke aanduiding voor voettekst 11"/>
          <p:cNvSpPr>
            <a:spLocks noGrp="1"/>
          </p:cNvSpPr>
          <p:nvPr>
            <p:ph type="ftr" sz="quarter" idx="26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13" name="Tijdelijke aanduiding voor dianummer 12"/>
          <p:cNvSpPr>
            <a:spLocks noGrp="1"/>
          </p:cNvSpPr>
          <p:nvPr>
            <p:ph type="sldNum" sz="quarter" idx="27"/>
          </p:nvPr>
        </p:nvSpPr>
        <p:spPr/>
        <p:txBody>
          <a:bodyPr/>
          <a:lstStyle/>
          <a:p>
            <a:fld id="{10A0A6AF-03C5-477E-939A-E28F7E7F05EA}" type="slidenum">
              <a:rPr lang="nl-NL" smtClean="0"/>
              <a:pPr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512334739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fbeelding verticaal kleu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jdelijke aanduiding voor afbeelding 12">
            <a:extLst>
              <a:ext uri="{FF2B5EF4-FFF2-40B4-BE49-F238E27FC236}">
                <a16:creationId xmlns:a16="http://schemas.microsoft.com/office/drawing/2014/main" id="{E2861002-9B37-3648-AC12-62C3BB3C1FD0}"/>
              </a:ext>
            </a:extLst>
          </p:cNvPr>
          <p:cNvSpPr>
            <a:spLocks noGrp="1"/>
          </p:cNvSpPr>
          <p:nvPr>
            <p:ph type="pic" sz="quarter" idx="24"/>
          </p:nvPr>
        </p:nvSpPr>
        <p:spPr>
          <a:xfrm>
            <a:off x="6096000" y="-2381"/>
            <a:ext cx="6096000" cy="6860381"/>
          </a:xfrm>
          <a:custGeom>
            <a:avLst/>
            <a:gdLst>
              <a:gd name="connsiteX0" fmla="*/ 235800 w 6096000"/>
              <a:gd name="connsiteY0" fmla="*/ 0 h 6860381"/>
              <a:gd name="connsiteX1" fmla="*/ 6096000 w 6096000"/>
              <a:gd name="connsiteY1" fmla="*/ 0 h 6860381"/>
              <a:gd name="connsiteX2" fmla="*/ 6096000 w 6096000"/>
              <a:gd name="connsiteY2" fmla="*/ 6860381 h 6860381"/>
              <a:gd name="connsiteX3" fmla="*/ 0 w 6096000"/>
              <a:gd name="connsiteY3" fmla="*/ 6860381 h 6860381"/>
              <a:gd name="connsiteX4" fmla="*/ 0 w 6096000"/>
              <a:gd name="connsiteY4" fmla="*/ 711581 h 6860381"/>
              <a:gd name="connsiteX5" fmla="*/ 235800 w 6096000"/>
              <a:gd name="connsiteY5" fmla="*/ 711581 h 6860381"/>
              <a:gd name="connsiteX6" fmla="*/ 235800 w 6096000"/>
              <a:gd name="connsiteY6" fmla="*/ 2381 h 68603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096000" h="6860381">
                <a:moveTo>
                  <a:pt x="235800" y="0"/>
                </a:moveTo>
                <a:lnTo>
                  <a:pt x="6096000" y="0"/>
                </a:lnTo>
                <a:lnTo>
                  <a:pt x="6096000" y="6860381"/>
                </a:lnTo>
                <a:lnTo>
                  <a:pt x="0" y="6860381"/>
                </a:lnTo>
                <a:lnTo>
                  <a:pt x="0" y="711581"/>
                </a:lnTo>
                <a:lnTo>
                  <a:pt x="235800" y="711581"/>
                </a:lnTo>
                <a:lnTo>
                  <a:pt x="235800" y="2381"/>
                </a:lnTo>
                <a:close/>
              </a:path>
            </a:pathLst>
          </a:custGeom>
          <a:noFill/>
        </p:spPr>
        <p:txBody>
          <a:bodyPr wrap="square" anchor="ctr" anchorCtr="0">
            <a:noAutofit/>
          </a:bodyPr>
          <a:lstStyle/>
          <a:p>
            <a:r>
              <a:rPr lang="nl-NL"/>
              <a:t>Klik op het pictogram als u een afbeelding wilt toevoegen</a:t>
            </a:r>
          </a:p>
        </p:txBody>
      </p:sp>
      <p:sp>
        <p:nvSpPr>
          <p:cNvPr id="7" name="Rechthoek 6"/>
          <p:cNvSpPr/>
          <p:nvPr userDrawn="1"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0" name="Tijdelijke aanduiding voor tekst 9"/>
          <p:cNvSpPr>
            <a:spLocks noGrp="1"/>
          </p:cNvSpPr>
          <p:nvPr>
            <p:ph type="body" sz="quarter" idx="15"/>
          </p:nvPr>
        </p:nvSpPr>
        <p:spPr>
          <a:xfrm>
            <a:off x="635000" y="2289600"/>
            <a:ext cx="5005388" cy="3935413"/>
          </a:xfrm>
        </p:spPr>
        <p:txBody>
          <a:bodyPr/>
          <a:lstStyle>
            <a:lvl1pPr>
              <a:buClr>
                <a:schemeClr val="bg1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34206" y="1051200"/>
            <a:ext cx="5004594" cy="948047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20" name="Tijdelijke aanduiding voor datum 19"/>
          <p:cNvSpPr>
            <a:spLocks noGrp="1"/>
          </p:cNvSpPr>
          <p:nvPr>
            <p:ph type="dt" sz="half" idx="25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21" name="Tijdelijke aanduiding voor voettekst 20"/>
          <p:cNvSpPr>
            <a:spLocks noGrp="1"/>
          </p:cNvSpPr>
          <p:nvPr>
            <p:ph type="ftr" sz="quarter" idx="26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22" name="Tijdelijke aanduiding voor dianummer 21"/>
          <p:cNvSpPr>
            <a:spLocks noGrp="1"/>
          </p:cNvSpPr>
          <p:nvPr>
            <p:ph type="sldNum" sz="quarter" idx="27"/>
          </p:nvPr>
        </p:nvSpPr>
        <p:spPr/>
        <p:txBody>
          <a:bodyPr/>
          <a:lstStyle/>
          <a:p>
            <a:fld id="{10A0A6AF-03C5-477E-939A-E28F7E7F05EA}" type="slidenum">
              <a:rPr lang="nl-NL" smtClean="0"/>
              <a:pPr/>
              <a:t>‹#›</a:t>
            </a:fld>
            <a:endParaRPr lang="nl-NL"/>
          </a:p>
        </p:txBody>
      </p:sp>
      <p:pic>
        <p:nvPicPr>
          <p:cNvPr id="11" name="Afbeelding 10">
            <a:extLst>
              <a:ext uri="{FF2B5EF4-FFF2-40B4-BE49-F238E27FC236}">
                <a16:creationId xmlns:a16="http://schemas.microsoft.com/office/drawing/2014/main" id="{78678EDA-E69F-BE4F-BF00-FCC49AC61618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4934" t="19074" r="44934"/>
          <a:stretch/>
        </p:blipFill>
        <p:spPr>
          <a:xfrm>
            <a:off x="5638800" y="1075"/>
            <a:ext cx="914400" cy="10080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899768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61">
          <p15:clr>
            <a:srgbClr val="FBAE40"/>
          </p15:clr>
        </p15:guide>
        <p15:guide id="2" orient="horz" pos="2659">
          <p15:clr>
            <a:srgbClr val="FBAE40"/>
          </p15:clr>
        </p15:guide>
      </p15:sldGuideLst>
    </p:ext>
  </p:extLst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fbeelding verticaal w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jdelijke aanduiding voor afbeelding 12">
            <a:extLst>
              <a:ext uri="{FF2B5EF4-FFF2-40B4-BE49-F238E27FC236}">
                <a16:creationId xmlns:a16="http://schemas.microsoft.com/office/drawing/2014/main" id="{E2861002-9B37-3648-AC12-62C3BB3C1FD0}"/>
              </a:ext>
            </a:extLst>
          </p:cNvPr>
          <p:cNvSpPr>
            <a:spLocks noGrp="1"/>
          </p:cNvSpPr>
          <p:nvPr>
            <p:ph type="pic" sz="quarter" idx="24"/>
          </p:nvPr>
        </p:nvSpPr>
        <p:spPr>
          <a:xfrm>
            <a:off x="6096000" y="-2381"/>
            <a:ext cx="6096000" cy="6860381"/>
          </a:xfrm>
          <a:custGeom>
            <a:avLst/>
            <a:gdLst>
              <a:gd name="connsiteX0" fmla="*/ 235800 w 6096000"/>
              <a:gd name="connsiteY0" fmla="*/ 0 h 6860381"/>
              <a:gd name="connsiteX1" fmla="*/ 6096000 w 6096000"/>
              <a:gd name="connsiteY1" fmla="*/ 0 h 6860381"/>
              <a:gd name="connsiteX2" fmla="*/ 6096000 w 6096000"/>
              <a:gd name="connsiteY2" fmla="*/ 6860381 h 6860381"/>
              <a:gd name="connsiteX3" fmla="*/ 0 w 6096000"/>
              <a:gd name="connsiteY3" fmla="*/ 6860381 h 6860381"/>
              <a:gd name="connsiteX4" fmla="*/ 0 w 6096000"/>
              <a:gd name="connsiteY4" fmla="*/ 711581 h 6860381"/>
              <a:gd name="connsiteX5" fmla="*/ 235800 w 6096000"/>
              <a:gd name="connsiteY5" fmla="*/ 711581 h 6860381"/>
              <a:gd name="connsiteX6" fmla="*/ 235800 w 6096000"/>
              <a:gd name="connsiteY6" fmla="*/ 2381 h 68603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096000" h="6860381">
                <a:moveTo>
                  <a:pt x="235800" y="0"/>
                </a:moveTo>
                <a:lnTo>
                  <a:pt x="6096000" y="0"/>
                </a:lnTo>
                <a:lnTo>
                  <a:pt x="6096000" y="6860381"/>
                </a:lnTo>
                <a:lnTo>
                  <a:pt x="0" y="6860381"/>
                </a:lnTo>
                <a:lnTo>
                  <a:pt x="0" y="711581"/>
                </a:lnTo>
                <a:lnTo>
                  <a:pt x="235800" y="711581"/>
                </a:lnTo>
                <a:lnTo>
                  <a:pt x="235800" y="2381"/>
                </a:lnTo>
                <a:close/>
              </a:path>
            </a:pathLst>
          </a:custGeom>
          <a:noFill/>
        </p:spPr>
        <p:txBody>
          <a:bodyPr wrap="square" anchor="ctr" anchorCtr="0">
            <a:noAutofit/>
          </a:bodyPr>
          <a:lstStyle/>
          <a:p>
            <a:r>
              <a:rPr lang="nl-NL"/>
              <a:t>Klik op het pictogram als u een afbeelding wilt toevoegen</a:t>
            </a:r>
          </a:p>
        </p:txBody>
      </p:sp>
      <p:sp>
        <p:nvSpPr>
          <p:cNvPr id="11" name="Tijdelijke aanduiding voor tekst 10"/>
          <p:cNvSpPr>
            <a:spLocks noGrp="1"/>
          </p:cNvSpPr>
          <p:nvPr>
            <p:ph type="body" sz="quarter" idx="16"/>
          </p:nvPr>
        </p:nvSpPr>
        <p:spPr>
          <a:xfrm>
            <a:off x="635000" y="2289600"/>
            <a:ext cx="5003800" cy="3931813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35000" y="1051200"/>
            <a:ext cx="5003800" cy="948047"/>
          </a:xfrm>
        </p:spPr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6" name="Tijdelijke aanduiding voor datum 5"/>
          <p:cNvSpPr>
            <a:spLocks noGrp="1"/>
          </p:cNvSpPr>
          <p:nvPr>
            <p:ph type="dt" sz="half" idx="25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12" name="Tijdelijke aanduiding voor voettekst 11"/>
          <p:cNvSpPr>
            <a:spLocks noGrp="1"/>
          </p:cNvSpPr>
          <p:nvPr>
            <p:ph type="ftr" sz="quarter" idx="26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13" name="Tijdelijke aanduiding voor dianummer 12"/>
          <p:cNvSpPr>
            <a:spLocks noGrp="1"/>
          </p:cNvSpPr>
          <p:nvPr>
            <p:ph type="sldNum" sz="quarter" idx="27"/>
          </p:nvPr>
        </p:nvSpPr>
        <p:spPr/>
        <p:txBody>
          <a:bodyPr/>
          <a:lstStyle/>
          <a:p>
            <a:fld id="{10A0A6AF-03C5-477E-939A-E28F7E7F05EA}" type="slidenum">
              <a:rPr lang="nl-NL" smtClean="0"/>
              <a:pPr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1721199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977">
          <p15:clr>
            <a:srgbClr val="FBAE40"/>
          </p15:clr>
        </p15:guide>
      </p15:sldGuideLst>
    </p:ext>
  </p:extLst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 horizontaal 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hthoek 5"/>
          <p:cNvSpPr/>
          <p:nvPr userDrawn="1"/>
        </p:nvSpPr>
        <p:spPr>
          <a:xfrm>
            <a:off x="0" y="-1"/>
            <a:ext cx="12192000" cy="3427413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35000" y="1052513"/>
            <a:ext cx="10923588" cy="2374900"/>
          </a:xfrm>
        </p:spPr>
        <p:txBody>
          <a:bodyPr anchor="ctr" anchorCtr="0">
            <a:normAutofit/>
          </a:bodyPr>
          <a:lstStyle>
            <a:lvl1pPr>
              <a:defRPr sz="4800">
                <a:solidFill>
                  <a:schemeClr val="bg1"/>
                </a:solidFill>
              </a:defRPr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14" name="Tijdelijke aanduiding voor tekst 13"/>
          <p:cNvSpPr>
            <a:spLocks noGrp="1"/>
          </p:cNvSpPr>
          <p:nvPr>
            <p:ph type="body" sz="quarter" idx="13"/>
          </p:nvPr>
        </p:nvSpPr>
        <p:spPr>
          <a:xfrm>
            <a:off x="635000" y="3749487"/>
            <a:ext cx="10923588" cy="2471925"/>
          </a:xfrm>
        </p:spPr>
        <p:txBody>
          <a:bodyPr numCol="2" spcCol="468000"/>
          <a:lstStyle/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8" name="Tijdelijke aanduiding voor datum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10" name="Tijdelijke aanduiding voor voettekst 9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11" name="Tijdelijke aanduiding voor dianummer 10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10A0A6AF-03C5-477E-939A-E28F7E7F05EA}" type="slidenum">
              <a:rPr lang="nl-NL" smtClean="0"/>
              <a:pPr/>
              <a:t>‹#›</a:t>
            </a:fld>
            <a:endParaRPr lang="nl-NL"/>
          </a:p>
        </p:txBody>
      </p:sp>
      <p:pic>
        <p:nvPicPr>
          <p:cNvPr id="12" name="Afbeelding 11">
            <a:extLst>
              <a:ext uri="{FF2B5EF4-FFF2-40B4-BE49-F238E27FC236}">
                <a16:creationId xmlns:a16="http://schemas.microsoft.com/office/drawing/2014/main" id="{B9F5BFF9-A894-A345-87AE-F1BF2424FD9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4934" t="19074" r="44934"/>
          <a:stretch/>
        </p:blipFill>
        <p:spPr>
          <a:xfrm>
            <a:off x="5638800" y="1075"/>
            <a:ext cx="914400" cy="10080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34529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dia horizonta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hthoek 5"/>
          <p:cNvSpPr/>
          <p:nvPr userDrawn="1"/>
        </p:nvSpPr>
        <p:spPr>
          <a:xfrm>
            <a:off x="0" y="-1"/>
            <a:ext cx="12192000" cy="3427413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35000" y="1879600"/>
            <a:ext cx="10923588" cy="1547813"/>
          </a:xfrm>
        </p:spPr>
        <p:txBody>
          <a:bodyPr anchor="ctr" anchorCtr="0">
            <a:normAutofit/>
          </a:bodyPr>
          <a:lstStyle>
            <a:lvl1pPr>
              <a:defRPr sz="4800">
                <a:solidFill>
                  <a:schemeClr val="bg1"/>
                </a:solidFill>
              </a:defRPr>
            </a:lvl1pPr>
          </a:lstStyle>
          <a:p>
            <a:r>
              <a:rPr lang="nl-NL"/>
              <a:t>Klik om stijl te bewerken</a:t>
            </a:r>
          </a:p>
        </p:txBody>
      </p:sp>
      <p:pic>
        <p:nvPicPr>
          <p:cNvPr id="7" name="Afbeelding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3175" y="0"/>
            <a:ext cx="12198350" cy="1066800"/>
          </a:xfrm>
          <a:prstGeom prst="rect">
            <a:avLst/>
          </a:prstGeom>
        </p:spPr>
      </p:pic>
      <p:sp>
        <p:nvSpPr>
          <p:cNvPr id="15" name="Tijdelijke aanduiding voor datum 14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16" name="Tijdelijke aanduiding voor voettekst 15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17" name="Tijdelijke aanduiding voor dianummer 16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10A0A6AF-03C5-477E-939A-E28F7E7F05EA}" type="slidenum">
              <a:rPr lang="nl-NL" smtClean="0"/>
              <a:pPr/>
              <a:t>‹#›</a:t>
            </a:fld>
            <a:endParaRPr lang="nl-NL"/>
          </a:p>
        </p:txBody>
      </p:sp>
      <p:sp>
        <p:nvSpPr>
          <p:cNvPr id="9" name="Ondertitel 2"/>
          <p:cNvSpPr>
            <a:spLocks noGrp="1"/>
          </p:cNvSpPr>
          <p:nvPr>
            <p:ph type="subTitle" idx="1"/>
          </p:nvPr>
        </p:nvSpPr>
        <p:spPr>
          <a:xfrm>
            <a:off x="635000" y="3749487"/>
            <a:ext cx="10925176" cy="2077232"/>
          </a:xfrm>
        </p:spPr>
        <p:txBody>
          <a:bodyPr lIns="104400" tIns="90000" rIns="90000" bIns="46800"/>
          <a:lstStyle>
            <a:lvl1pPr marL="0" indent="0" algn="l">
              <a:buNone/>
              <a:defRPr sz="24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</a:p>
        </p:txBody>
      </p:sp>
      <p:sp>
        <p:nvSpPr>
          <p:cNvPr id="10" name="Tijdelijke aanduiding voor tekst 16"/>
          <p:cNvSpPr>
            <a:spLocks noGrp="1"/>
          </p:cNvSpPr>
          <p:nvPr>
            <p:ph type="body" sz="quarter" idx="10" hasCustomPrompt="1"/>
          </p:nvPr>
        </p:nvSpPr>
        <p:spPr>
          <a:xfrm>
            <a:off x="633412" y="5829386"/>
            <a:ext cx="5005388" cy="389360"/>
          </a:xfrm>
        </p:spPr>
        <p:txBody>
          <a:bodyPr lIns="86400" anchor="b" anchorCtr="0">
            <a:noAutofit/>
          </a:bodyPr>
          <a:lstStyle>
            <a:lvl1pPr marL="0" indent="0" algn="l">
              <a:buNone/>
              <a:defRPr sz="1600">
                <a:solidFill>
                  <a:schemeClr val="tx1"/>
                </a:solidFill>
              </a:defRPr>
            </a:lvl1pPr>
            <a:lvl2pPr>
              <a:defRPr sz="18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800">
                <a:solidFill>
                  <a:schemeClr val="bg1"/>
                </a:solidFill>
              </a:defRPr>
            </a:lvl4pPr>
            <a:lvl5pPr>
              <a:defRPr sz="1800">
                <a:solidFill>
                  <a:schemeClr val="bg1"/>
                </a:solidFill>
              </a:defRPr>
            </a:lvl5pPr>
          </a:lstStyle>
          <a:p>
            <a:pPr lvl="0"/>
            <a:r>
              <a:rPr lang="nl-NL"/>
              <a:t>Naam spreker</a:t>
            </a:r>
          </a:p>
        </p:txBody>
      </p:sp>
      <p:pic>
        <p:nvPicPr>
          <p:cNvPr id="12" name="Afbeelding 11">
            <a:extLst>
              <a:ext uri="{FF2B5EF4-FFF2-40B4-BE49-F238E27FC236}">
                <a16:creationId xmlns:a16="http://schemas.microsoft.com/office/drawing/2014/main" id="{DE3D8C70-0B24-9C4E-A803-F7009FF2D27A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682750"/>
          </a:xfrm>
          <a:prstGeom prst="rect">
            <a:avLst/>
          </a:prstGeom>
        </p:spPr>
      </p:pic>
      <p:pic>
        <p:nvPicPr>
          <p:cNvPr id="14" name="Afbeelding 13">
            <a:extLst>
              <a:ext uri="{FF2B5EF4-FFF2-40B4-BE49-F238E27FC236}">
                <a16:creationId xmlns:a16="http://schemas.microsoft.com/office/drawing/2014/main" id="{5EC85681-AB2A-C448-B63F-6E7DA8D8741C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75093" y="-13176"/>
            <a:ext cx="3660392" cy="15633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9945039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 horizontaal 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hthoek 5"/>
          <p:cNvSpPr/>
          <p:nvPr userDrawn="1"/>
        </p:nvSpPr>
        <p:spPr>
          <a:xfrm>
            <a:off x="0" y="3430587"/>
            <a:ext cx="12192000" cy="3427413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35000" y="1052513"/>
            <a:ext cx="10923588" cy="2374900"/>
          </a:xfrm>
        </p:spPr>
        <p:txBody>
          <a:bodyPr anchor="ctr" anchorCtr="0">
            <a:normAutofit/>
          </a:bodyPr>
          <a:lstStyle>
            <a:lvl1pPr>
              <a:defRPr sz="4800">
                <a:solidFill>
                  <a:schemeClr val="tx2"/>
                </a:solidFill>
              </a:defRPr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14" name="Tijdelijke aanduiding voor tekst 13"/>
          <p:cNvSpPr>
            <a:spLocks noGrp="1"/>
          </p:cNvSpPr>
          <p:nvPr>
            <p:ph type="body" sz="quarter" idx="13"/>
          </p:nvPr>
        </p:nvSpPr>
        <p:spPr>
          <a:xfrm>
            <a:off x="635000" y="3749487"/>
            <a:ext cx="10923588" cy="2471925"/>
          </a:xfrm>
        </p:spPr>
        <p:txBody>
          <a:bodyPr numCol="2" spcCol="468000"/>
          <a:lstStyle>
            <a:lvl1pPr>
              <a:buClr>
                <a:schemeClr val="bg1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8" name="Tijdelijke aanduiding voor datum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10" name="Tijdelijke aanduiding voor voettekst 9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11" name="Tijdelijke aanduiding voor dianummer 10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10A0A6AF-03C5-477E-939A-E28F7E7F05EA}" type="slidenum">
              <a:rPr lang="nl-NL" smtClean="0"/>
              <a:pPr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33902387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fbeelding horizontaal kleu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jdelijke aanduiding voor afbeelding 11"/>
          <p:cNvSpPr>
            <a:spLocks noGrp="1"/>
          </p:cNvSpPr>
          <p:nvPr>
            <p:ph type="pic" sz="quarter" idx="14"/>
          </p:nvPr>
        </p:nvSpPr>
        <p:spPr>
          <a:xfrm>
            <a:off x="0" y="0"/>
            <a:ext cx="12192000" cy="3427413"/>
          </a:xfrm>
          <a:custGeom>
            <a:avLst/>
            <a:gdLst>
              <a:gd name="connsiteX0" fmla="*/ 0 w 12192000"/>
              <a:gd name="connsiteY0" fmla="*/ 0 h 3427413"/>
              <a:gd name="connsiteX1" fmla="*/ 5862638 w 12192000"/>
              <a:gd name="connsiteY1" fmla="*/ 0 h 3427413"/>
              <a:gd name="connsiteX2" fmla="*/ 5862638 w 12192000"/>
              <a:gd name="connsiteY2" fmla="*/ 709613 h 3427413"/>
              <a:gd name="connsiteX3" fmla="*/ 6329363 w 12192000"/>
              <a:gd name="connsiteY3" fmla="*/ 709613 h 3427413"/>
              <a:gd name="connsiteX4" fmla="*/ 6329363 w 12192000"/>
              <a:gd name="connsiteY4" fmla="*/ 0 h 3427413"/>
              <a:gd name="connsiteX5" fmla="*/ 12192000 w 12192000"/>
              <a:gd name="connsiteY5" fmla="*/ 0 h 3427413"/>
              <a:gd name="connsiteX6" fmla="*/ 12192000 w 12192000"/>
              <a:gd name="connsiteY6" fmla="*/ 3427413 h 3427413"/>
              <a:gd name="connsiteX7" fmla="*/ 0 w 12192000"/>
              <a:gd name="connsiteY7" fmla="*/ 3427413 h 34274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92000" h="3427413">
                <a:moveTo>
                  <a:pt x="0" y="0"/>
                </a:moveTo>
                <a:lnTo>
                  <a:pt x="5862638" y="0"/>
                </a:lnTo>
                <a:lnTo>
                  <a:pt x="5862638" y="709613"/>
                </a:lnTo>
                <a:lnTo>
                  <a:pt x="6329363" y="709613"/>
                </a:lnTo>
                <a:lnTo>
                  <a:pt x="6329363" y="0"/>
                </a:lnTo>
                <a:lnTo>
                  <a:pt x="12192000" y="0"/>
                </a:lnTo>
                <a:lnTo>
                  <a:pt x="12192000" y="3427413"/>
                </a:lnTo>
                <a:lnTo>
                  <a:pt x="0" y="3427413"/>
                </a:lnTo>
                <a:close/>
              </a:path>
            </a:pathLst>
          </a:custGeom>
          <a:noFill/>
        </p:spPr>
        <p:txBody>
          <a:bodyPr wrap="square" lIns="720000" tIns="1152000">
            <a:noAutofit/>
          </a:bodyPr>
          <a:lstStyle>
            <a:lvl1pPr>
              <a:buClr>
                <a:schemeClr val="bg2"/>
              </a:buClr>
              <a:tabLst>
                <a:tab pos="1619250" algn="l"/>
              </a:tabLst>
              <a:defRPr>
                <a:solidFill>
                  <a:schemeClr val="bg1"/>
                </a:solidFill>
              </a:defRPr>
            </a:lvl1pPr>
          </a:lstStyle>
          <a:p>
            <a:r>
              <a:rPr lang="nl-NL"/>
              <a:t>Klik op het pictogram als u een afbeelding wilt toevoegen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34205" y="3888000"/>
            <a:ext cx="5004595" cy="2333413"/>
          </a:xfrm>
        </p:spPr>
        <p:txBody>
          <a:bodyPr anchor="t" anchorCtr="0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6" name="Tijdelijke aanduiding voor tekst 13"/>
          <p:cNvSpPr>
            <a:spLocks noGrp="1"/>
          </p:cNvSpPr>
          <p:nvPr>
            <p:ph type="body" sz="quarter" idx="13"/>
          </p:nvPr>
        </p:nvSpPr>
        <p:spPr>
          <a:xfrm>
            <a:off x="6554588" y="3888000"/>
            <a:ext cx="5004000" cy="2333413"/>
          </a:xfrm>
        </p:spPr>
        <p:txBody>
          <a:bodyPr tIns="50400" numCol="1" spcCol="468000" anchor="t" anchorCtr="0"/>
          <a:lstStyle/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10" name="Tijdelijke aanduiding voor datum 9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nl-NL"/>
          </a:p>
        </p:txBody>
      </p:sp>
      <p:sp>
        <p:nvSpPr>
          <p:cNvPr id="11" name="Tijdelijke aanduiding voor voettekst 10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nl-NL"/>
          </a:p>
        </p:txBody>
      </p:sp>
      <p:sp>
        <p:nvSpPr>
          <p:cNvPr id="13" name="Tijdelijke aanduiding voor dianummer 12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10A0A6AF-03C5-477E-939A-E28F7E7F05EA}" type="slidenum">
              <a:rPr lang="nl-NL" smtClean="0"/>
              <a:pPr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5187858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fbeelding horizontaal w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jdelijke aanduiding voor afbeelding 11"/>
          <p:cNvSpPr>
            <a:spLocks noGrp="1"/>
          </p:cNvSpPr>
          <p:nvPr>
            <p:ph type="pic" sz="quarter" idx="14"/>
          </p:nvPr>
        </p:nvSpPr>
        <p:spPr>
          <a:xfrm>
            <a:off x="0" y="0"/>
            <a:ext cx="12192000" cy="3427413"/>
          </a:xfrm>
          <a:custGeom>
            <a:avLst/>
            <a:gdLst>
              <a:gd name="connsiteX0" fmla="*/ 0 w 12192000"/>
              <a:gd name="connsiteY0" fmla="*/ 0 h 3427413"/>
              <a:gd name="connsiteX1" fmla="*/ 5862638 w 12192000"/>
              <a:gd name="connsiteY1" fmla="*/ 0 h 3427413"/>
              <a:gd name="connsiteX2" fmla="*/ 5862638 w 12192000"/>
              <a:gd name="connsiteY2" fmla="*/ 709613 h 3427413"/>
              <a:gd name="connsiteX3" fmla="*/ 6329363 w 12192000"/>
              <a:gd name="connsiteY3" fmla="*/ 709613 h 3427413"/>
              <a:gd name="connsiteX4" fmla="*/ 6329363 w 12192000"/>
              <a:gd name="connsiteY4" fmla="*/ 0 h 3427413"/>
              <a:gd name="connsiteX5" fmla="*/ 12192000 w 12192000"/>
              <a:gd name="connsiteY5" fmla="*/ 0 h 3427413"/>
              <a:gd name="connsiteX6" fmla="*/ 12192000 w 12192000"/>
              <a:gd name="connsiteY6" fmla="*/ 3427413 h 3427413"/>
              <a:gd name="connsiteX7" fmla="*/ 0 w 12192000"/>
              <a:gd name="connsiteY7" fmla="*/ 3427413 h 34274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92000" h="3427413">
                <a:moveTo>
                  <a:pt x="0" y="0"/>
                </a:moveTo>
                <a:lnTo>
                  <a:pt x="5862638" y="0"/>
                </a:lnTo>
                <a:lnTo>
                  <a:pt x="5862638" y="709613"/>
                </a:lnTo>
                <a:lnTo>
                  <a:pt x="6329363" y="709613"/>
                </a:lnTo>
                <a:lnTo>
                  <a:pt x="6329363" y="0"/>
                </a:lnTo>
                <a:lnTo>
                  <a:pt x="12192000" y="0"/>
                </a:lnTo>
                <a:lnTo>
                  <a:pt x="12192000" y="3427413"/>
                </a:lnTo>
                <a:lnTo>
                  <a:pt x="0" y="3427413"/>
                </a:lnTo>
                <a:close/>
              </a:path>
            </a:pathLst>
          </a:custGeom>
          <a:noFill/>
        </p:spPr>
        <p:txBody>
          <a:bodyPr wrap="square" lIns="720000" tIns="1152000">
            <a:noAutofit/>
          </a:bodyPr>
          <a:lstStyle/>
          <a:p>
            <a:r>
              <a:rPr lang="nl-NL"/>
              <a:t>Klik op het pictogram als u een afbeelding wilt toevoegen</a:t>
            </a:r>
          </a:p>
        </p:txBody>
      </p:sp>
      <p:sp>
        <p:nvSpPr>
          <p:cNvPr id="14" name="Tijdelijke aanduiding voor tekst 13"/>
          <p:cNvSpPr>
            <a:spLocks noGrp="1"/>
          </p:cNvSpPr>
          <p:nvPr>
            <p:ph type="body" sz="quarter" idx="13"/>
          </p:nvPr>
        </p:nvSpPr>
        <p:spPr>
          <a:xfrm>
            <a:off x="6553199" y="3888000"/>
            <a:ext cx="5004000" cy="2333413"/>
          </a:xfrm>
        </p:spPr>
        <p:txBody>
          <a:bodyPr tIns="50400" numCol="1" spcCol="468000" anchor="t" anchorCtr="0"/>
          <a:lstStyle/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34206" y="3888000"/>
            <a:ext cx="5004594" cy="2333413"/>
          </a:xfrm>
        </p:spPr>
        <p:txBody>
          <a:bodyPr anchor="t" anchorCtr="0"/>
          <a:lstStyle/>
          <a:p>
            <a:r>
              <a:rPr lang="nl-NL"/>
              <a:t>Klik om stijl te bewerken</a:t>
            </a:r>
          </a:p>
        </p:txBody>
      </p:sp>
      <p:sp>
        <p:nvSpPr>
          <p:cNvPr id="9" name="Tijdelijke aanduiding voor datum 8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10" name="Tijdelijke aanduiding voor voettekst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11" name="Tijdelijke aanduiding voor dianummer 10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10A0A6AF-03C5-477E-939A-E28F7E7F05EA}" type="slidenum">
              <a:rPr lang="nl-NL" smtClean="0"/>
              <a:pPr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13860461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fbeelding hor. kleur zonder titel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jdelijke aanduiding voor afbeelding 11"/>
          <p:cNvSpPr>
            <a:spLocks noGrp="1"/>
          </p:cNvSpPr>
          <p:nvPr>
            <p:ph type="pic" sz="quarter" idx="14"/>
          </p:nvPr>
        </p:nvSpPr>
        <p:spPr>
          <a:xfrm>
            <a:off x="0" y="0"/>
            <a:ext cx="12192000" cy="3427413"/>
          </a:xfrm>
          <a:custGeom>
            <a:avLst/>
            <a:gdLst>
              <a:gd name="connsiteX0" fmla="*/ 0 w 12192000"/>
              <a:gd name="connsiteY0" fmla="*/ 0 h 3427413"/>
              <a:gd name="connsiteX1" fmla="*/ 5862638 w 12192000"/>
              <a:gd name="connsiteY1" fmla="*/ 0 h 3427413"/>
              <a:gd name="connsiteX2" fmla="*/ 5862638 w 12192000"/>
              <a:gd name="connsiteY2" fmla="*/ 709613 h 3427413"/>
              <a:gd name="connsiteX3" fmla="*/ 6329363 w 12192000"/>
              <a:gd name="connsiteY3" fmla="*/ 709613 h 3427413"/>
              <a:gd name="connsiteX4" fmla="*/ 6329363 w 12192000"/>
              <a:gd name="connsiteY4" fmla="*/ 0 h 3427413"/>
              <a:gd name="connsiteX5" fmla="*/ 12192000 w 12192000"/>
              <a:gd name="connsiteY5" fmla="*/ 0 h 3427413"/>
              <a:gd name="connsiteX6" fmla="*/ 12192000 w 12192000"/>
              <a:gd name="connsiteY6" fmla="*/ 3427413 h 3427413"/>
              <a:gd name="connsiteX7" fmla="*/ 0 w 12192000"/>
              <a:gd name="connsiteY7" fmla="*/ 3427413 h 34274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92000" h="3427413">
                <a:moveTo>
                  <a:pt x="0" y="0"/>
                </a:moveTo>
                <a:lnTo>
                  <a:pt x="5862638" y="0"/>
                </a:lnTo>
                <a:lnTo>
                  <a:pt x="5862638" y="709613"/>
                </a:lnTo>
                <a:lnTo>
                  <a:pt x="6329363" y="709613"/>
                </a:lnTo>
                <a:lnTo>
                  <a:pt x="6329363" y="0"/>
                </a:lnTo>
                <a:lnTo>
                  <a:pt x="12192000" y="0"/>
                </a:lnTo>
                <a:lnTo>
                  <a:pt x="12192000" y="3427413"/>
                </a:lnTo>
                <a:lnTo>
                  <a:pt x="0" y="3427413"/>
                </a:lnTo>
                <a:close/>
              </a:path>
            </a:pathLst>
          </a:custGeom>
          <a:noFill/>
        </p:spPr>
        <p:txBody>
          <a:bodyPr wrap="square" lIns="720000" tIns="1152000">
            <a:noAutofit/>
          </a:bodyPr>
          <a:lstStyle>
            <a:lvl1pPr>
              <a:tabLst>
                <a:tab pos="1619250" algn="l"/>
              </a:tabLst>
              <a:defRPr>
                <a:solidFill>
                  <a:schemeClr val="bg1"/>
                </a:solidFill>
              </a:defRPr>
            </a:lvl1pPr>
          </a:lstStyle>
          <a:p>
            <a:r>
              <a:rPr lang="nl-NL"/>
              <a:t>Klik op het pictogram als u een afbeelding wilt toevoegen</a:t>
            </a:r>
          </a:p>
        </p:txBody>
      </p:sp>
      <p:sp>
        <p:nvSpPr>
          <p:cNvPr id="14" name="Tijdelijke aanduiding voor tekst 13"/>
          <p:cNvSpPr>
            <a:spLocks noGrp="1"/>
          </p:cNvSpPr>
          <p:nvPr>
            <p:ph type="body" sz="quarter" idx="13"/>
          </p:nvPr>
        </p:nvSpPr>
        <p:spPr>
          <a:xfrm>
            <a:off x="635000" y="3888000"/>
            <a:ext cx="10923588" cy="2333413"/>
          </a:xfrm>
        </p:spPr>
        <p:txBody>
          <a:bodyPr tIns="50400" numCol="2" spcCol="468000"/>
          <a:lstStyle/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8" name="Tijdelijke aanduiding voor datum 7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nl-NL"/>
          </a:p>
        </p:txBody>
      </p:sp>
      <p:sp>
        <p:nvSpPr>
          <p:cNvPr id="9" name="Tijdelijke aanduiding voor voettekst 8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nl-NL"/>
          </a:p>
        </p:txBody>
      </p:sp>
      <p:sp>
        <p:nvSpPr>
          <p:cNvPr id="10" name="Tijdelijke aanduiding voor dianummer 9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10A0A6AF-03C5-477E-939A-E28F7E7F05EA}" type="slidenum">
              <a:rPr lang="nl-NL" smtClean="0"/>
              <a:pPr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3195226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fbeelding hor. wit zonde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jdelijke aanduiding voor afbeelding 11"/>
          <p:cNvSpPr>
            <a:spLocks noGrp="1"/>
          </p:cNvSpPr>
          <p:nvPr>
            <p:ph type="pic" sz="quarter" idx="14"/>
          </p:nvPr>
        </p:nvSpPr>
        <p:spPr>
          <a:xfrm>
            <a:off x="0" y="0"/>
            <a:ext cx="12192000" cy="3427413"/>
          </a:xfrm>
          <a:custGeom>
            <a:avLst/>
            <a:gdLst>
              <a:gd name="connsiteX0" fmla="*/ 0 w 12192000"/>
              <a:gd name="connsiteY0" fmla="*/ 0 h 3427413"/>
              <a:gd name="connsiteX1" fmla="*/ 5862638 w 12192000"/>
              <a:gd name="connsiteY1" fmla="*/ 0 h 3427413"/>
              <a:gd name="connsiteX2" fmla="*/ 5862638 w 12192000"/>
              <a:gd name="connsiteY2" fmla="*/ 709613 h 3427413"/>
              <a:gd name="connsiteX3" fmla="*/ 6329363 w 12192000"/>
              <a:gd name="connsiteY3" fmla="*/ 709613 h 3427413"/>
              <a:gd name="connsiteX4" fmla="*/ 6329363 w 12192000"/>
              <a:gd name="connsiteY4" fmla="*/ 0 h 3427413"/>
              <a:gd name="connsiteX5" fmla="*/ 12192000 w 12192000"/>
              <a:gd name="connsiteY5" fmla="*/ 0 h 3427413"/>
              <a:gd name="connsiteX6" fmla="*/ 12192000 w 12192000"/>
              <a:gd name="connsiteY6" fmla="*/ 3427413 h 3427413"/>
              <a:gd name="connsiteX7" fmla="*/ 0 w 12192000"/>
              <a:gd name="connsiteY7" fmla="*/ 3427413 h 34274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92000" h="3427413">
                <a:moveTo>
                  <a:pt x="0" y="0"/>
                </a:moveTo>
                <a:lnTo>
                  <a:pt x="5862638" y="0"/>
                </a:lnTo>
                <a:lnTo>
                  <a:pt x="5862638" y="709613"/>
                </a:lnTo>
                <a:lnTo>
                  <a:pt x="6329363" y="709613"/>
                </a:lnTo>
                <a:lnTo>
                  <a:pt x="6329363" y="0"/>
                </a:lnTo>
                <a:lnTo>
                  <a:pt x="12192000" y="0"/>
                </a:lnTo>
                <a:lnTo>
                  <a:pt x="12192000" y="3427413"/>
                </a:lnTo>
                <a:lnTo>
                  <a:pt x="0" y="3427413"/>
                </a:lnTo>
                <a:close/>
              </a:path>
            </a:pathLst>
          </a:custGeom>
          <a:noFill/>
        </p:spPr>
        <p:txBody>
          <a:bodyPr wrap="square" lIns="720000" tIns="1152000">
            <a:noAutofit/>
          </a:bodyPr>
          <a:lstStyle/>
          <a:p>
            <a:r>
              <a:rPr lang="nl-NL"/>
              <a:t>Klik op het pictogram als u een afbeelding wilt toevoegen</a:t>
            </a:r>
          </a:p>
        </p:txBody>
      </p:sp>
      <p:sp>
        <p:nvSpPr>
          <p:cNvPr id="14" name="Tijdelijke aanduiding voor tekst 13"/>
          <p:cNvSpPr>
            <a:spLocks noGrp="1"/>
          </p:cNvSpPr>
          <p:nvPr>
            <p:ph type="body" sz="quarter" idx="13"/>
          </p:nvPr>
        </p:nvSpPr>
        <p:spPr>
          <a:xfrm>
            <a:off x="635000" y="3888000"/>
            <a:ext cx="10923588" cy="2333413"/>
          </a:xfrm>
        </p:spPr>
        <p:txBody>
          <a:bodyPr tIns="50400" numCol="2" spcCol="468000"/>
          <a:lstStyle/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8" name="Tijdelijke aanduiding voor datum 7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voettekst 8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10" name="Tijdelijke aanduiding voor dianummer 9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10A0A6AF-03C5-477E-939A-E28F7E7F05EA}" type="slidenum">
              <a:rPr lang="nl-NL" smtClean="0"/>
              <a:pPr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43464007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fbeelding horizontaal kleur titel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jdelijke aanduiding voor afbeelding 10"/>
          <p:cNvSpPr>
            <a:spLocks noGrp="1"/>
          </p:cNvSpPr>
          <p:nvPr>
            <p:ph type="pic" sz="quarter" idx="14"/>
          </p:nvPr>
        </p:nvSpPr>
        <p:spPr>
          <a:xfrm>
            <a:off x="0" y="3427413"/>
            <a:ext cx="12192000" cy="3430587"/>
          </a:xfrm>
          <a:prstGeom prst="rect">
            <a:avLst/>
          </a:prstGeom>
          <a:noFill/>
        </p:spPr>
        <p:txBody>
          <a:bodyPr wrap="square" lIns="612000">
            <a:noAutofit/>
          </a:bodyPr>
          <a:lstStyle>
            <a:lvl1pPr>
              <a:buClr>
                <a:schemeClr val="bg2"/>
              </a:buClr>
              <a:defRPr>
                <a:solidFill>
                  <a:schemeClr val="bg1"/>
                </a:solidFill>
              </a:defRPr>
            </a:lvl1pPr>
          </a:lstStyle>
          <a:p>
            <a:r>
              <a:rPr lang="nl-NL"/>
              <a:t>Klik op het pictogram als u een afbeelding wilt toevoegen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33600" y="1051200"/>
            <a:ext cx="10924382" cy="9468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13" name="Tijdelijke aanduiding voor datum 12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14" name="Tijdelijke aanduiding voor voettekst 13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15" name="Tijdelijke aanduiding voor dianummer 14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10A0A6AF-03C5-477E-939A-E28F7E7F05EA}" type="slidenum">
              <a:rPr lang="nl-NL" smtClean="0"/>
              <a:pPr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7604870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fbeelding horizontaal wit titel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jdelijke aanduiding voor afbeelding 10"/>
          <p:cNvSpPr>
            <a:spLocks noGrp="1"/>
          </p:cNvSpPr>
          <p:nvPr>
            <p:ph type="pic" sz="quarter" idx="14"/>
          </p:nvPr>
        </p:nvSpPr>
        <p:spPr>
          <a:xfrm>
            <a:off x="0" y="3427413"/>
            <a:ext cx="12192000" cy="3430587"/>
          </a:xfrm>
          <a:prstGeom prst="rect">
            <a:avLst/>
          </a:prstGeom>
          <a:noFill/>
        </p:spPr>
        <p:txBody>
          <a:bodyPr wrap="square" lIns="612000">
            <a:noAutofit/>
          </a:bodyPr>
          <a:lstStyle/>
          <a:p>
            <a:r>
              <a:rPr lang="nl-NL"/>
              <a:t>Klik op het pictogram als u een afbeelding wilt toevoegen</a:t>
            </a:r>
          </a:p>
        </p:txBody>
      </p:sp>
      <p:sp>
        <p:nvSpPr>
          <p:cNvPr id="9" name="Titel 8"/>
          <p:cNvSpPr>
            <a:spLocks noGrp="1"/>
          </p:cNvSpPr>
          <p:nvPr>
            <p:ph type="title"/>
          </p:nvPr>
        </p:nvSpPr>
        <p:spPr>
          <a:xfrm>
            <a:off x="634206" y="1051200"/>
            <a:ext cx="10924382" cy="946800"/>
          </a:xfrm>
        </p:spPr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10A0A6AF-03C5-477E-939A-E28F7E7F05EA}" type="slidenum">
              <a:rPr lang="nl-NL" smtClean="0"/>
              <a:pPr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1962570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fbeelding">
    <p:bg>
      <p:bgPr>
        <a:blipFill dpi="0" rotWithShape="1">
          <a:blip r:embed="rId2"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50192709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fbeelding met titel">
    <p:bg>
      <p:bgPr>
        <a:blipFill dpi="0" rotWithShape="1">
          <a:blip r:embed="rId2"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4"/>
          <p:cNvSpPr>
            <a:spLocks noGrp="1"/>
          </p:cNvSpPr>
          <p:nvPr>
            <p:ph type="title"/>
          </p:nvPr>
        </p:nvSpPr>
        <p:spPr>
          <a:xfrm>
            <a:off x="0" y="5153776"/>
            <a:ext cx="12192000" cy="576000"/>
          </a:xfrm>
          <a:solidFill>
            <a:schemeClr val="tx2"/>
          </a:solidFill>
        </p:spPr>
        <p:txBody>
          <a:bodyPr lIns="756000" anchor="ctr" anchorCtr="0">
            <a:noAutofit/>
          </a:bodyPr>
          <a:lstStyle>
            <a:lvl1pPr algn="l">
              <a:defRPr sz="3200">
                <a:solidFill>
                  <a:schemeClr val="bg1"/>
                </a:solidFill>
              </a:defRPr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sz="quarter" idx="10"/>
          </p:nvPr>
        </p:nvSpPr>
        <p:spPr>
          <a:xfrm>
            <a:off x="0" y="5825413"/>
            <a:ext cx="12192000" cy="396000"/>
          </a:xfrm>
          <a:solidFill>
            <a:schemeClr val="bg1"/>
          </a:solidFill>
        </p:spPr>
        <p:txBody>
          <a:bodyPr lIns="756000" anchor="ctr" anchorCtr="0">
            <a:normAutofit/>
          </a:bodyPr>
          <a:lstStyle>
            <a:lvl1pPr marL="0" indent="0">
              <a:buNone/>
              <a:defRPr sz="2000" i="0">
                <a:solidFill>
                  <a:schemeClr val="tx1"/>
                </a:solidFill>
              </a:defRPr>
            </a:lvl1pPr>
            <a:lvl2pPr marL="313200" indent="0">
              <a:buNone/>
              <a:defRPr/>
            </a:lvl2pPr>
            <a:lvl3pPr marL="630000" indent="0">
              <a:buNone/>
              <a:defRPr/>
            </a:lvl3pPr>
            <a:lvl4pPr marL="943200" indent="0">
              <a:buNone/>
              <a:defRPr/>
            </a:lvl4pPr>
            <a:lvl5pPr marL="1260000" indent="0">
              <a:buNone/>
              <a:defRPr/>
            </a:lvl5pPr>
          </a:lstStyle>
          <a:p>
            <a:pPr lvl="0"/>
            <a:r>
              <a:rPr lang="nl-NL"/>
              <a:t>Klikken om de tekststijl van het model te bewerken</a:t>
            </a:r>
          </a:p>
        </p:txBody>
      </p:sp>
    </p:spTree>
    <p:extLst>
      <p:ext uri="{BB962C8B-B14F-4D97-AF65-F5344CB8AC3E}">
        <p14:creationId xmlns:p14="http://schemas.microsoft.com/office/powerpoint/2010/main" val="2329490777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el/grafi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el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quarter" idx="13"/>
          </p:nvPr>
        </p:nvSpPr>
        <p:spPr>
          <a:xfrm>
            <a:off x="635000" y="2276475"/>
            <a:ext cx="10923588" cy="39449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10" name="Tijdelijke aanduiding voor datum 9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11" name="Tijdelijke aanduiding voor voettekst 10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12" name="Tijdelijke aanduiding voor dianummer 11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10A0A6AF-03C5-477E-939A-E28F7E7F05EA}" type="slidenum">
              <a:rPr lang="nl-NL" smtClean="0"/>
              <a:pPr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080109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oudsopgav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hoek 6"/>
          <p:cNvSpPr/>
          <p:nvPr userDrawn="1"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0" name="Titel 1"/>
          <p:cNvSpPr>
            <a:spLocks noGrp="1"/>
          </p:cNvSpPr>
          <p:nvPr>
            <p:ph type="title"/>
          </p:nvPr>
        </p:nvSpPr>
        <p:spPr>
          <a:xfrm>
            <a:off x="634999" y="2636838"/>
            <a:ext cx="5003801" cy="1584325"/>
          </a:xfrm>
        </p:spPr>
        <p:txBody>
          <a:bodyPr anchor="ctr" anchorCtr="0">
            <a:normAutofit/>
          </a:bodyPr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13" name="Tijdelijke aanduiding voor tekst 4"/>
          <p:cNvSpPr>
            <a:spLocks noGrp="1"/>
          </p:cNvSpPr>
          <p:nvPr>
            <p:ph type="body" sz="quarter" idx="15"/>
          </p:nvPr>
        </p:nvSpPr>
        <p:spPr>
          <a:xfrm>
            <a:off x="7791732" y="916926"/>
            <a:ext cx="3766856" cy="817562"/>
          </a:xfrm>
        </p:spPr>
        <p:txBody>
          <a:bodyPr anchor="b" anchorCtr="0">
            <a:normAutofit/>
          </a:bodyPr>
          <a:lstStyle>
            <a:lvl1pPr marL="0" indent="0">
              <a:buNone/>
              <a:defRPr sz="1800"/>
            </a:lvl1pPr>
            <a:lvl2pPr marL="313200" indent="0">
              <a:buNone/>
              <a:defRPr/>
            </a:lvl2pPr>
            <a:lvl3pPr marL="630000" indent="0">
              <a:buNone/>
              <a:defRPr/>
            </a:lvl3pPr>
            <a:lvl4pPr marL="943200" indent="0">
              <a:buNone/>
              <a:defRPr/>
            </a:lvl4pPr>
            <a:lvl5pPr marL="1260000" indent="0">
              <a:buNone/>
              <a:defRPr/>
            </a:lvl5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14" name="Tijdelijke aanduiding voor tekst 4"/>
          <p:cNvSpPr>
            <a:spLocks noGrp="1"/>
          </p:cNvSpPr>
          <p:nvPr>
            <p:ph type="body" sz="quarter" idx="16"/>
          </p:nvPr>
        </p:nvSpPr>
        <p:spPr>
          <a:xfrm>
            <a:off x="7791732" y="2061911"/>
            <a:ext cx="3766856" cy="817562"/>
          </a:xfrm>
        </p:spPr>
        <p:txBody>
          <a:bodyPr anchor="b" anchorCtr="0">
            <a:normAutofit/>
          </a:bodyPr>
          <a:lstStyle>
            <a:lvl1pPr marL="0" indent="0">
              <a:buNone/>
              <a:defRPr sz="1800"/>
            </a:lvl1pPr>
            <a:lvl2pPr marL="313200" indent="0">
              <a:buNone/>
              <a:defRPr/>
            </a:lvl2pPr>
            <a:lvl3pPr marL="630000" indent="0">
              <a:buNone/>
              <a:defRPr/>
            </a:lvl3pPr>
            <a:lvl4pPr marL="943200" indent="0">
              <a:buNone/>
              <a:defRPr/>
            </a:lvl4pPr>
            <a:lvl5pPr marL="1260000" indent="0">
              <a:buNone/>
              <a:defRPr/>
            </a:lvl5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15" name="Tijdelijke aanduiding voor tekst 4"/>
          <p:cNvSpPr>
            <a:spLocks noGrp="1"/>
          </p:cNvSpPr>
          <p:nvPr>
            <p:ph type="body" sz="quarter" idx="17"/>
          </p:nvPr>
        </p:nvSpPr>
        <p:spPr>
          <a:xfrm>
            <a:off x="7791732" y="3211200"/>
            <a:ext cx="3766856" cy="817562"/>
          </a:xfrm>
        </p:spPr>
        <p:txBody>
          <a:bodyPr anchor="b" anchorCtr="0">
            <a:normAutofit/>
          </a:bodyPr>
          <a:lstStyle>
            <a:lvl1pPr marL="0" indent="0">
              <a:buNone/>
              <a:defRPr sz="1800"/>
            </a:lvl1pPr>
            <a:lvl2pPr marL="313200" indent="0">
              <a:buNone/>
              <a:defRPr/>
            </a:lvl2pPr>
            <a:lvl3pPr marL="630000" indent="0">
              <a:buNone/>
              <a:defRPr/>
            </a:lvl3pPr>
            <a:lvl4pPr marL="943200" indent="0">
              <a:buNone/>
              <a:defRPr/>
            </a:lvl4pPr>
            <a:lvl5pPr marL="1260000" indent="0">
              <a:buNone/>
              <a:defRPr/>
            </a:lvl5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16" name="Tijdelijke aanduiding voor tekst 4"/>
          <p:cNvSpPr>
            <a:spLocks noGrp="1"/>
          </p:cNvSpPr>
          <p:nvPr>
            <p:ph type="body" sz="quarter" idx="18"/>
          </p:nvPr>
        </p:nvSpPr>
        <p:spPr>
          <a:xfrm>
            <a:off x="7791732" y="4352400"/>
            <a:ext cx="3766856" cy="817562"/>
          </a:xfrm>
        </p:spPr>
        <p:txBody>
          <a:bodyPr anchor="b" anchorCtr="0">
            <a:normAutofit/>
          </a:bodyPr>
          <a:lstStyle>
            <a:lvl1pPr marL="0" indent="0">
              <a:buNone/>
              <a:defRPr sz="1800"/>
            </a:lvl1pPr>
            <a:lvl2pPr marL="313200" indent="0">
              <a:buNone/>
              <a:defRPr/>
            </a:lvl2pPr>
            <a:lvl3pPr marL="630000" indent="0">
              <a:buNone/>
              <a:defRPr/>
            </a:lvl3pPr>
            <a:lvl4pPr marL="943200" indent="0">
              <a:buNone/>
              <a:defRPr/>
            </a:lvl4pPr>
            <a:lvl5pPr marL="1260000" indent="0">
              <a:buNone/>
              <a:defRPr/>
            </a:lvl5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17" name="Tijdelijke aanduiding voor tekst 4"/>
          <p:cNvSpPr>
            <a:spLocks noGrp="1"/>
          </p:cNvSpPr>
          <p:nvPr>
            <p:ph type="body" sz="quarter" idx="19"/>
          </p:nvPr>
        </p:nvSpPr>
        <p:spPr>
          <a:xfrm>
            <a:off x="7791732" y="5497200"/>
            <a:ext cx="3766856" cy="817562"/>
          </a:xfrm>
        </p:spPr>
        <p:txBody>
          <a:bodyPr anchor="b" anchorCtr="0">
            <a:normAutofit/>
          </a:bodyPr>
          <a:lstStyle>
            <a:lvl1pPr marL="0" indent="0">
              <a:buNone/>
              <a:defRPr sz="1800"/>
            </a:lvl1pPr>
            <a:lvl2pPr marL="313200" indent="0">
              <a:buNone/>
              <a:defRPr/>
            </a:lvl2pPr>
            <a:lvl3pPr marL="630000" indent="0">
              <a:buNone/>
              <a:defRPr/>
            </a:lvl3pPr>
            <a:lvl4pPr marL="943200" indent="0">
              <a:buNone/>
              <a:defRPr/>
            </a:lvl4pPr>
            <a:lvl5pPr marL="1260000" indent="0">
              <a:buNone/>
              <a:defRPr/>
            </a:lvl5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20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9" name="Tijdelijke aanduiding voor voettekst 8"/>
          <p:cNvSpPr>
            <a:spLocks noGrp="1"/>
          </p:cNvSpPr>
          <p:nvPr>
            <p:ph type="ftr" sz="quarter" idx="21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18" name="Tijdelijke aanduiding voor dianummer 17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10A0A6AF-03C5-477E-939A-E28F7E7F05EA}" type="slidenum">
              <a:rPr lang="nl-NL" smtClean="0"/>
              <a:pPr/>
              <a:t>‹#›</a:t>
            </a:fld>
            <a:endParaRPr lang="nl-NL"/>
          </a:p>
        </p:txBody>
      </p:sp>
      <p:sp>
        <p:nvSpPr>
          <p:cNvPr id="22" name="Tijdelijke aanduiding voor tekst 2"/>
          <p:cNvSpPr>
            <a:spLocks noGrp="1"/>
          </p:cNvSpPr>
          <p:nvPr>
            <p:ph type="body" sz="quarter" idx="10" hasCustomPrompt="1"/>
          </p:nvPr>
        </p:nvSpPr>
        <p:spPr>
          <a:xfrm>
            <a:off x="6418727" y="998445"/>
            <a:ext cx="1373005" cy="817563"/>
          </a:xfrm>
        </p:spPr>
        <p:txBody>
          <a:bodyPr bIns="46800" anchor="b" anchorCtr="0">
            <a:normAutofit/>
          </a:bodyPr>
          <a:lstStyle>
            <a:lvl1pPr marL="0" indent="0" algn="r">
              <a:buNone/>
              <a:defRPr sz="4800">
                <a:solidFill>
                  <a:schemeClr val="tx2"/>
                </a:solidFill>
              </a:defRPr>
            </a:lvl1pPr>
          </a:lstStyle>
          <a:p>
            <a:pPr lvl="0"/>
            <a:r>
              <a:rPr lang="nl-NL"/>
              <a:t>#</a:t>
            </a:r>
          </a:p>
        </p:txBody>
      </p:sp>
      <p:sp>
        <p:nvSpPr>
          <p:cNvPr id="23" name="Tijdelijke aanduiding voor tekst 2"/>
          <p:cNvSpPr>
            <a:spLocks noGrp="1"/>
          </p:cNvSpPr>
          <p:nvPr>
            <p:ph type="body" sz="quarter" idx="11" hasCustomPrompt="1"/>
          </p:nvPr>
        </p:nvSpPr>
        <p:spPr>
          <a:xfrm>
            <a:off x="6418727" y="2143674"/>
            <a:ext cx="1373005" cy="817563"/>
          </a:xfrm>
        </p:spPr>
        <p:txBody>
          <a:bodyPr bIns="46800" anchor="b" anchorCtr="0">
            <a:normAutofit/>
          </a:bodyPr>
          <a:lstStyle>
            <a:lvl1pPr marL="0" indent="0" algn="r">
              <a:buNone/>
              <a:defRPr sz="4800">
                <a:solidFill>
                  <a:schemeClr val="tx2"/>
                </a:solidFill>
              </a:defRPr>
            </a:lvl1pPr>
          </a:lstStyle>
          <a:p>
            <a:pPr lvl="0"/>
            <a:r>
              <a:rPr lang="nl-NL"/>
              <a:t>#</a:t>
            </a:r>
          </a:p>
        </p:txBody>
      </p:sp>
      <p:sp>
        <p:nvSpPr>
          <p:cNvPr id="24" name="Tijdelijke aanduiding voor tekst 2"/>
          <p:cNvSpPr>
            <a:spLocks noGrp="1"/>
          </p:cNvSpPr>
          <p:nvPr>
            <p:ph type="body" sz="quarter" idx="12" hasCustomPrompt="1"/>
          </p:nvPr>
        </p:nvSpPr>
        <p:spPr>
          <a:xfrm>
            <a:off x="6418727" y="3288903"/>
            <a:ext cx="1373005" cy="817563"/>
          </a:xfrm>
        </p:spPr>
        <p:txBody>
          <a:bodyPr bIns="46800" anchor="b" anchorCtr="0">
            <a:normAutofit/>
          </a:bodyPr>
          <a:lstStyle>
            <a:lvl1pPr marL="0" indent="0" algn="r">
              <a:buNone/>
              <a:defRPr sz="4800">
                <a:solidFill>
                  <a:schemeClr val="tx2"/>
                </a:solidFill>
              </a:defRPr>
            </a:lvl1pPr>
          </a:lstStyle>
          <a:p>
            <a:pPr lvl="0"/>
            <a:r>
              <a:rPr lang="nl-NL"/>
              <a:t>#</a:t>
            </a:r>
          </a:p>
        </p:txBody>
      </p:sp>
      <p:sp>
        <p:nvSpPr>
          <p:cNvPr id="25" name="Tijdelijke aanduiding voor tekst 2"/>
          <p:cNvSpPr>
            <a:spLocks noGrp="1"/>
          </p:cNvSpPr>
          <p:nvPr>
            <p:ph type="body" sz="quarter" idx="13" hasCustomPrompt="1"/>
          </p:nvPr>
        </p:nvSpPr>
        <p:spPr>
          <a:xfrm>
            <a:off x="6418727" y="4434132"/>
            <a:ext cx="1373005" cy="817563"/>
          </a:xfrm>
        </p:spPr>
        <p:txBody>
          <a:bodyPr bIns="46800" anchor="b" anchorCtr="0">
            <a:normAutofit/>
          </a:bodyPr>
          <a:lstStyle>
            <a:lvl1pPr marL="0" indent="0" algn="r">
              <a:buNone/>
              <a:defRPr sz="4800">
                <a:solidFill>
                  <a:schemeClr val="tx2"/>
                </a:solidFill>
              </a:defRPr>
            </a:lvl1pPr>
          </a:lstStyle>
          <a:p>
            <a:pPr lvl="0"/>
            <a:r>
              <a:rPr lang="nl-NL"/>
              <a:t>#</a:t>
            </a:r>
          </a:p>
        </p:txBody>
      </p:sp>
      <p:sp>
        <p:nvSpPr>
          <p:cNvPr id="26" name="Tijdelijke aanduiding voor tekst 2"/>
          <p:cNvSpPr>
            <a:spLocks noGrp="1"/>
          </p:cNvSpPr>
          <p:nvPr>
            <p:ph type="body" sz="quarter" idx="14" hasCustomPrompt="1"/>
          </p:nvPr>
        </p:nvSpPr>
        <p:spPr>
          <a:xfrm>
            <a:off x="6418727" y="5579361"/>
            <a:ext cx="1373005" cy="817563"/>
          </a:xfrm>
        </p:spPr>
        <p:txBody>
          <a:bodyPr bIns="46800" anchor="b" anchorCtr="0">
            <a:normAutofit/>
          </a:bodyPr>
          <a:lstStyle>
            <a:lvl1pPr marL="0" indent="0" algn="r">
              <a:buNone/>
              <a:defRPr sz="4800">
                <a:solidFill>
                  <a:schemeClr val="tx2"/>
                </a:solidFill>
              </a:defRPr>
            </a:lvl1pPr>
          </a:lstStyle>
          <a:p>
            <a:pPr lvl="0"/>
            <a:r>
              <a:rPr lang="nl-NL"/>
              <a:t>#</a:t>
            </a:r>
          </a:p>
        </p:txBody>
      </p:sp>
      <p:pic>
        <p:nvPicPr>
          <p:cNvPr id="21" name="Afbeelding 20">
            <a:extLst>
              <a:ext uri="{FF2B5EF4-FFF2-40B4-BE49-F238E27FC236}">
                <a16:creationId xmlns:a16="http://schemas.microsoft.com/office/drawing/2014/main" id="{D815D00C-C7D7-DC44-8D0D-FE716DCD2C58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4934" t="19074" r="44934"/>
          <a:stretch/>
        </p:blipFill>
        <p:spPr>
          <a:xfrm>
            <a:off x="5638800" y="1075"/>
            <a:ext cx="914400" cy="10080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1552297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el/grafiek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el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sz="quarter" idx="14"/>
          </p:nvPr>
        </p:nvSpPr>
        <p:spPr>
          <a:xfrm>
            <a:off x="7958859" y="2276475"/>
            <a:ext cx="3600000" cy="3937000"/>
          </a:xfrm>
        </p:spPr>
        <p:txBody>
          <a:bodyPr/>
          <a:lstStyle>
            <a:lvl1pPr marL="0" indent="0">
              <a:buNone/>
              <a:defRPr sz="2000"/>
            </a:lvl1pPr>
            <a:lvl2pPr marL="313200" indent="0">
              <a:buNone/>
              <a:defRPr sz="1800"/>
            </a:lvl2pPr>
            <a:lvl3pPr marL="630000" indent="0">
              <a:buNone/>
              <a:defRPr sz="1600"/>
            </a:lvl3pPr>
            <a:lvl4pPr marL="943200" indent="0">
              <a:buNone/>
              <a:defRPr sz="1600"/>
            </a:lvl4pPr>
            <a:lvl5pPr marL="1260000" indent="0">
              <a:buNone/>
              <a:defRPr/>
            </a:lvl5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9" name="Tijdelijke aanduiding voor inhoud 8"/>
          <p:cNvSpPr>
            <a:spLocks noGrp="1"/>
          </p:cNvSpPr>
          <p:nvPr>
            <p:ph sz="quarter" idx="15"/>
          </p:nvPr>
        </p:nvSpPr>
        <p:spPr>
          <a:xfrm>
            <a:off x="635000" y="2276475"/>
            <a:ext cx="7178964" cy="39449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11" name="Tijdelijke aanduiding voor datum 10"/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12" name="Tijdelijke aanduiding voor voettekst 11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13" name="Tijdelijke aanduiding voor dianummer 12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10A0A6AF-03C5-477E-939A-E28F7E7F05EA}" type="slidenum">
              <a:rPr lang="nl-NL" smtClean="0"/>
              <a:pPr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72658630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el/grafiek vertica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hoek 6"/>
          <p:cNvSpPr/>
          <p:nvPr userDrawn="1"/>
        </p:nvSpPr>
        <p:spPr>
          <a:xfrm>
            <a:off x="6096000" y="0"/>
            <a:ext cx="60960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0" name="Tijdelijke aanduiding voor tekst 9"/>
          <p:cNvSpPr>
            <a:spLocks noGrp="1"/>
          </p:cNvSpPr>
          <p:nvPr>
            <p:ph type="body" sz="quarter" idx="14"/>
          </p:nvPr>
        </p:nvSpPr>
        <p:spPr>
          <a:xfrm>
            <a:off x="6550024" y="2289599"/>
            <a:ext cx="5004000" cy="3931813"/>
          </a:xfrm>
        </p:spPr>
        <p:txBody>
          <a:bodyPr anchor="t" anchorCtr="0"/>
          <a:lstStyle>
            <a:lvl1pPr>
              <a:buClr>
                <a:schemeClr val="bg1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550024" y="1051200"/>
            <a:ext cx="5004000" cy="948047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9" name="Tijdelijke aanduiding voor inhoud 8"/>
          <p:cNvSpPr>
            <a:spLocks noGrp="1"/>
          </p:cNvSpPr>
          <p:nvPr>
            <p:ph sz="quarter" idx="19"/>
          </p:nvPr>
        </p:nvSpPr>
        <p:spPr>
          <a:xfrm>
            <a:off x="635000" y="1066799"/>
            <a:ext cx="5003800" cy="5154613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14" name="Tijdelijke aanduiding voor datum 13"/>
          <p:cNvSpPr>
            <a:spLocks noGrp="1"/>
          </p:cNvSpPr>
          <p:nvPr>
            <p:ph type="dt" sz="half" idx="20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15" name="Tijdelijke aanduiding voor voettekst 14"/>
          <p:cNvSpPr>
            <a:spLocks noGrp="1"/>
          </p:cNvSpPr>
          <p:nvPr>
            <p:ph type="ftr" sz="quarter" idx="2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16" name="Tijdelijke aanduiding voor dianummer 15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10A0A6AF-03C5-477E-939A-E28F7E7F05EA}" type="slidenum">
              <a:rPr lang="nl-NL" smtClean="0"/>
              <a:pPr/>
              <a:t>‹#›</a:t>
            </a:fld>
            <a:endParaRPr lang="nl-NL"/>
          </a:p>
        </p:txBody>
      </p:sp>
      <p:pic>
        <p:nvPicPr>
          <p:cNvPr id="11" name="Afbeelding 10">
            <a:extLst>
              <a:ext uri="{FF2B5EF4-FFF2-40B4-BE49-F238E27FC236}">
                <a16:creationId xmlns:a16="http://schemas.microsoft.com/office/drawing/2014/main" id="{285910D0-9B64-1F42-B79A-610336A5E1B7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4934" t="19074" r="44934"/>
          <a:stretch/>
        </p:blipFill>
        <p:spPr>
          <a:xfrm>
            <a:off x="5638800" y="1075"/>
            <a:ext cx="914400" cy="10080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975022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61">
          <p15:clr>
            <a:srgbClr val="FBAE40"/>
          </p15:clr>
        </p15:guide>
        <p15:guide id="2" orient="horz" pos="2659">
          <p15:clr>
            <a:srgbClr val="FBAE40"/>
          </p15:clr>
        </p15:guide>
      </p15:sldGuideLst>
    </p:ext>
  </p:extLst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ntact 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hthoek 5"/>
          <p:cNvSpPr/>
          <p:nvPr userDrawn="1"/>
        </p:nvSpPr>
        <p:spPr>
          <a:xfrm>
            <a:off x="0" y="-1"/>
            <a:ext cx="12192000" cy="3427413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35000" y="1875617"/>
            <a:ext cx="10923588" cy="1551796"/>
          </a:xfrm>
        </p:spPr>
        <p:txBody>
          <a:bodyPr anchor="ctr" anchorCtr="0">
            <a:normAutofit/>
          </a:bodyPr>
          <a:lstStyle>
            <a:lvl1pPr>
              <a:defRPr sz="4800">
                <a:solidFill>
                  <a:schemeClr val="bg1"/>
                </a:solidFill>
              </a:defRPr>
            </a:lvl1pPr>
          </a:lstStyle>
          <a:p>
            <a:r>
              <a:rPr lang="nl-NL"/>
              <a:t>Typ een afsluitende zin</a:t>
            </a:r>
          </a:p>
        </p:txBody>
      </p:sp>
      <p:sp>
        <p:nvSpPr>
          <p:cNvPr id="18" name="Tijdelijke aanduiding voor tekst 13"/>
          <p:cNvSpPr>
            <a:spLocks noGrp="1"/>
          </p:cNvSpPr>
          <p:nvPr>
            <p:ph type="body" sz="quarter" idx="13" hasCustomPrompt="1"/>
          </p:nvPr>
        </p:nvSpPr>
        <p:spPr>
          <a:xfrm>
            <a:off x="5156753" y="3846022"/>
            <a:ext cx="4680000" cy="691884"/>
          </a:xfrm>
        </p:spPr>
        <p:txBody>
          <a:bodyPr numCol="1" spcCol="180000" anchor="ctr" anchorCtr="0">
            <a:normAutofit/>
          </a:bodyPr>
          <a:lstStyle>
            <a:lvl1pPr marL="0" indent="0">
              <a:buNone/>
              <a:defRPr sz="2000" i="0">
                <a:solidFill>
                  <a:schemeClr val="tx2"/>
                </a:solidFill>
              </a:defRPr>
            </a:lvl1pPr>
          </a:lstStyle>
          <a:p>
            <a:pPr lvl="0"/>
            <a:r>
              <a:rPr lang="nl-NL"/>
              <a:t>Klik om de tekststijl van het model te bewerken</a:t>
            </a:r>
          </a:p>
        </p:txBody>
      </p:sp>
      <p:sp>
        <p:nvSpPr>
          <p:cNvPr id="19" name="Tijdelijke aanduiding voor tekst 13"/>
          <p:cNvSpPr>
            <a:spLocks noGrp="1"/>
          </p:cNvSpPr>
          <p:nvPr>
            <p:ph type="body" sz="quarter" idx="17" hasCustomPrompt="1"/>
          </p:nvPr>
        </p:nvSpPr>
        <p:spPr>
          <a:xfrm>
            <a:off x="5156753" y="4639509"/>
            <a:ext cx="4680000" cy="691884"/>
          </a:xfrm>
        </p:spPr>
        <p:txBody>
          <a:bodyPr numCol="1" spcCol="180000" anchor="ctr" anchorCtr="0">
            <a:normAutofit/>
          </a:bodyPr>
          <a:lstStyle>
            <a:lvl1pPr marL="0" indent="0">
              <a:buNone/>
              <a:defRPr sz="2000" i="0">
                <a:solidFill>
                  <a:schemeClr val="tx2"/>
                </a:solidFill>
              </a:defRPr>
            </a:lvl1pPr>
          </a:lstStyle>
          <a:p>
            <a:pPr lvl="0"/>
            <a:r>
              <a:rPr lang="nl-NL"/>
              <a:t>Klik om de tekststijl van het model te bewerken</a:t>
            </a:r>
          </a:p>
        </p:txBody>
      </p:sp>
      <p:sp>
        <p:nvSpPr>
          <p:cNvPr id="20" name="Tijdelijke aanduiding voor tekst 13"/>
          <p:cNvSpPr>
            <a:spLocks noGrp="1"/>
          </p:cNvSpPr>
          <p:nvPr>
            <p:ph type="body" sz="quarter" idx="18" hasCustomPrompt="1"/>
          </p:nvPr>
        </p:nvSpPr>
        <p:spPr>
          <a:xfrm>
            <a:off x="5156753" y="5405528"/>
            <a:ext cx="4680000" cy="691884"/>
          </a:xfrm>
        </p:spPr>
        <p:txBody>
          <a:bodyPr numCol="1" spcCol="180000" anchor="ctr" anchorCtr="0">
            <a:normAutofit/>
          </a:bodyPr>
          <a:lstStyle>
            <a:lvl1pPr marL="0" indent="0">
              <a:buNone/>
              <a:defRPr sz="2000" i="0">
                <a:solidFill>
                  <a:schemeClr val="tx2"/>
                </a:solidFill>
              </a:defRPr>
            </a:lvl1pPr>
          </a:lstStyle>
          <a:p>
            <a:pPr lvl="0"/>
            <a:r>
              <a:rPr lang="nl-NL"/>
              <a:t>Klik om de tekststijl van het model te bewerken</a:t>
            </a:r>
          </a:p>
        </p:txBody>
      </p:sp>
      <p:sp>
        <p:nvSpPr>
          <p:cNvPr id="21" name="Tijdelijke aanduiding voor afbeelding 3"/>
          <p:cNvSpPr>
            <a:spLocks noGrp="1" noChangeAspect="1"/>
          </p:cNvSpPr>
          <p:nvPr>
            <p:ph type="pic" sz="quarter" idx="19"/>
          </p:nvPr>
        </p:nvSpPr>
        <p:spPr>
          <a:xfrm>
            <a:off x="4544781" y="3921366"/>
            <a:ext cx="541203" cy="540000"/>
          </a:xfrm>
          <a:blipFill>
            <a:blip r:embed="rId2"/>
            <a:stretch>
              <a:fillRect/>
            </a:stretch>
          </a:blipFill>
        </p:spPr>
        <p:txBody>
          <a:bodyPr>
            <a:normAutofit/>
          </a:bodyPr>
          <a:lstStyle>
            <a:lvl1pPr marL="0" indent="0" algn="ctr">
              <a:buNone/>
              <a:defRPr sz="100">
                <a:solidFill>
                  <a:schemeClr val="bg1"/>
                </a:solidFill>
              </a:defRPr>
            </a:lvl1pPr>
          </a:lstStyle>
          <a:p>
            <a:r>
              <a:rPr lang="nl-NL"/>
              <a:t>Klik op het pictogram als u een afbeelding wilt toevoegen</a:t>
            </a:r>
          </a:p>
        </p:txBody>
      </p:sp>
      <p:sp>
        <p:nvSpPr>
          <p:cNvPr id="22" name="Tijdelijke aanduiding voor afbeelding 3"/>
          <p:cNvSpPr>
            <a:spLocks noGrp="1" noChangeAspect="1"/>
          </p:cNvSpPr>
          <p:nvPr>
            <p:ph type="pic" sz="quarter" idx="20"/>
          </p:nvPr>
        </p:nvSpPr>
        <p:spPr>
          <a:xfrm>
            <a:off x="4544781" y="4707382"/>
            <a:ext cx="541203" cy="540000"/>
          </a:xfrm>
          <a:blipFill>
            <a:blip r:embed="rId3"/>
            <a:stretch>
              <a:fillRect/>
            </a:stretch>
          </a:blipFill>
        </p:spPr>
        <p:txBody>
          <a:bodyPr>
            <a:normAutofit/>
          </a:bodyPr>
          <a:lstStyle>
            <a:lvl1pPr marL="0" indent="0" algn="ctr">
              <a:buNone/>
              <a:defRPr sz="100">
                <a:solidFill>
                  <a:schemeClr val="bg1"/>
                </a:solidFill>
              </a:defRPr>
            </a:lvl1pPr>
          </a:lstStyle>
          <a:p>
            <a:r>
              <a:rPr lang="nl-NL"/>
              <a:t>Klik op het pictogram als u een afbeelding wilt toevoegen</a:t>
            </a:r>
          </a:p>
        </p:txBody>
      </p:sp>
      <p:sp>
        <p:nvSpPr>
          <p:cNvPr id="23" name="Tijdelijke aanduiding voor afbeelding 3"/>
          <p:cNvSpPr>
            <a:spLocks noGrp="1" noChangeAspect="1"/>
          </p:cNvSpPr>
          <p:nvPr>
            <p:ph type="pic" sz="quarter" idx="21"/>
          </p:nvPr>
        </p:nvSpPr>
        <p:spPr>
          <a:xfrm>
            <a:off x="4544781" y="5480872"/>
            <a:ext cx="541203" cy="540000"/>
          </a:xfrm>
          <a:blipFill>
            <a:blip r:embed="rId4"/>
            <a:stretch>
              <a:fillRect/>
            </a:stretch>
          </a:blipFill>
        </p:spPr>
        <p:txBody>
          <a:bodyPr>
            <a:normAutofit/>
          </a:bodyPr>
          <a:lstStyle>
            <a:lvl1pPr marL="0" indent="0" algn="ctr">
              <a:buNone/>
              <a:defRPr sz="100">
                <a:solidFill>
                  <a:schemeClr val="bg1"/>
                </a:solidFill>
              </a:defRPr>
            </a:lvl1pPr>
          </a:lstStyle>
          <a:p>
            <a:r>
              <a:rPr lang="nl-NL"/>
              <a:t>Klik op het pictogram als u een afbeelding wilt toevoegen</a:t>
            </a:r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22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23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24"/>
          </p:nvPr>
        </p:nvSpPr>
        <p:spPr/>
        <p:txBody>
          <a:bodyPr/>
          <a:lstStyle/>
          <a:p>
            <a:fld id="{10A0A6AF-03C5-477E-939A-E28F7E7F05EA}" type="slidenum">
              <a:rPr lang="nl-NL" smtClean="0"/>
              <a:pPr/>
              <a:t>‹#›</a:t>
            </a:fld>
            <a:endParaRPr lang="nl-NL"/>
          </a:p>
        </p:txBody>
      </p:sp>
      <p:pic>
        <p:nvPicPr>
          <p:cNvPr id="14" name="Afbeelding 13">
            <a:extLst>
              <a:ext uri="{FF2B5EF4-FFF2-40B4-BE49-F238E27FC236}">
                <a16:creationId xmlns:a16="http://schemas.microsoft.com/office/drawing/2014/main" id="{7D8CCB53-E2DA-3747-83E3-31B5E6378DBC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682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5653757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ntact 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hthoek 5"/>
          <p:cNvSpPr/>
          <p:nvPr userDrawn="1"/>
        </p:nvSpPr>
        <p:spPr>
          <a:xfrm>
            <a:off x="0" y="-1"/>
            <a:ext cx="6096000" cy="6858001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35000" y="2565400"/>
            <a:ext cx="5003800" cy="1727200"/>
          </a:xfrm>
        </p:spPr>
        <p:txBody>
          <a:bodyPr anchor="ctr" anchorCtr="0">
            <a:normAutofit/>
          </a:bodyPr>
          <a:lstStyle>
            <a:lvl1pPr>
              <a:defRPr sz="4800">
                <a:solidFill>
                  <a:schemeClr val="bg1"/>
                </a:solidFill>
              </a:defRPr>
            </a:lvl1pPr>
          </a:lstStyle>
          <a:p>
            <a:r>
              <a:rPr lang="nl-NL"/>
              <a:t>Typ een afsluitende zin</a:t>
            </a:r>
          </a:p>
        </p:txBody>
      </p:sp>
      <p:sp>
        <p:nvSpPr>
          <p:cNvPr id="18" name="Tijdelijke aanduiding voor tekst 13"/>
          <p:cNvSpPr>
            <a:spLocks noGrp="1"/>
          </p:cNvSpPr>
          <p:nvPr>
            <p:ph type="body" sz="quarter" idx="13" hasCustomPrompt="1"/>
          </p:nvPr>
        </p:nvSpPr>
        <p:spPr>
          <a:xfrm>
            <a:off x="7176285" y="2286000"/>
            <a:ext cx="4382303" cy="691884"/>
          </a:xfrm>
        </p:spPr>
        <p:txBody>
          <a:bodyPr numCol="1" spcCol="180000" anchor="ctr" anchorCtr="0">
            <a:normAutofit/>
          </a:bodyPr>
          <a:lstStyle>
            <a:lvl1pPr marL="0" indent="0">
              <a:buNone/>
              <a:defRPr sz="2000" i="0">
                <a:solidFill>
                  <a:schemeClr val="tx2"/>
                </a:solidFill>
              </a:defRPr>
            </a:lvl1pPr>
          </a:lstStyle>
          <a:p>
            <a:pPr lvl="0"/>
            <a:r>
              <a:rPr lang="nl-NL"/>
              <a:t>Klik om de tekststijl van het model te bewerken</a:t>
            </a:r>
          </a:p>
        </p:txBody>
      </p:sp>
      <p:sp>
        <p:nvSpPr>
          <p:cNvPr id="19" name="Tijdelijke aanduiding voor tekst 13"/>
          <p:cNvSpPr>
            <a:spLocks noGrp="1"/>
          </p:cNvSpPr>
          <p:nvPr>
            <p:ph type="body" sz="quarter" idx="17" hasCustomPrompt="1"/>
          </p:nvPr>
        </p:nvSpPr>
        <p:spPr>
          <a:xfrm>
            <a:off x="7176285" y="3079487"/>
            <a:ext cx="4382303" cy="691884"/>
          </a:xfrm>
        </p:spPr>
        <p:txBody>
          <a:bodyPr numCol="1" spcCol="180000" anchor="ctr" anchorCtr="0">
            <a:normAutofit/>
          </a:bodyPr>
          <a:lstStyle>
            <a:lvl1pPr marL="0" indent="0">
              <a:buNone/>
              <a:defRPr sz="2000" i="0">
                <a:solidFill>
                  <a:schemeClr val="tx2"/>
                </a:solidFill>
              </a:defRPr>
            </a:lvl1pPr>
          </a:lstStyle>
          <a:p>
            <a:pPr lvl="0"/>
            <a:r>
              <a:rPr lang="nl-NL"/>
              <a:t>Klik om de tekststijl van het model te bewerken</a:t>
            </a:r>
          </a:p>
        </p:txBody>
      </p:sp>
      <p:sp>
        <p:nvSpPr>
          <p:cNvPr id="20" name="Tijdelijke aanduiding voor tekst 13"/>
          <p:cNvSpPr>
            <a:spLocks noGrp="1"/>
          </p:cNvSpPr>
          <p:nvPr>
            <p:ph type="body" sz="quarter" idx="18" hasCustomPrompt="1"/>
          </p:nvPr>
        </p:nvSpPr>
        <p:spPr>
          <a:xfrm>
            <a:off x="7176285" y="3845506"/>
            <a:ext cx="4382303" cy="691884"/>
          </a:xfrm>
        </p:spPr>
        <p:txBody>
          <a:bodyPr numCol="1" spcCol="180000" anchor="ctr" anchorCtr="0">
            <a:normAutofit/>
          </a:bodyPr>
          <a:lstStyle>
            <a:lvl1pPr marL="0" indent="0">
              <a:buNone/>
              <a:defRPr sz="2000" i="0">
                <a:solidFill>
                  <a:schemeClr val="tx2"/>
                </a:solidFill>
              </a:defRPr>
            </a:lvl1pPr>
          </a:lstStyle>
          <a:p>
            <a:pPr lvl="0"/>
            <a:r>
              <a:rPr lang="nl-NL"/>
              <a:t>Klik om de tekststijl van het model te bewerken</a:t>
            </a:r>
          </a:p>
        </p:txBody>
      </p:sp>
      <p:sp>
        <p:nvSpPr>
          <p:cNvPr id="21" name="Tijdelijke aanduiding voor afbeelding 3"/>
          <p:cNvSpPr>
            <a:spLocks noGrp="1" noChangeAspect="1"/>
          </p:cNvSpPr>
          <p:nvPr>
            <p:ph type="pic" sz="quarter" idx="19"/>
          </p:nvPr>
        </p:nvSpPr>
        <p:spPr>
          <a:xfrm>
            <a:off x="6564313" y="2361344"/>
            <a:ext cx="541203" cy="540000"/>
          </a:xfrm>
          <a:blipFill>
            <a:blip r:embed="rId2"/>
            <a:stretch>
              <a:fillRect/>
            </a:stretch>
          </a:blipFill>
        </p:spPr>
        <p:txBody>
          <a:bodyPr>
            <a:normAutofit/>
          </a:bodyPr>
          <a:lstStyle>
            <a:lvl1pPr marL="0" indent="0" algn="ctr">
              <a:buNone/>
              <a:defRPr sz="100">
                <a:solidFill>
                  <a:schemeClr val="bg1"/>
                </a:solidFill>
              </a:defRPr>
            </a:lvl1pPr>
          </a:lstStyle>
          <a:p>
            <a:r>
              <a:rPr lang="nl-NL"/>
              <a:t>Klik op het pictogram als u een afbeelding wilt toevoegen</a:t>
            </a:r>
          </a:p>
        </p:txBody>
      </p:sp>
      <p:sp>
        <p:nvSpPr>
          <p:cNvPr id="22" name="Tijdelijke aanduiding voor afbeelding 3"/>
          <p:cNvSpPr>
            <a:spLocks noGrp="1" noChangeAspect="1"/>
          </p:cNvSpPr>
          <p:nvPr>
            <p:ph type="pic" sz="quarter" idx="20"/>
          </p:nvPr>
        </p:nvSpPr>
        <p:spPr>
          <a:xfrm>
            <a:off x="6564313" y="3147360"/>
            <a:ext cx="541203" cy="540000"/>
          </a:xfrm>
          <a:blipFill>
            <a:blip r:embed="rId3"/>
            <a:stretch>
              <a:fillRect/>
            </a:stretch>
          </a:blipFill>
        </p:spPr>
        <p:txBody>
          <a:bodyPr>
            <a:normAutofit/>
          </a:bodyPr>
          <a:lstStyle>
            <a:lvl1pPr marL="0" indent="0" algn="ctr">
              <a:buNone/>
              <a:defRPr sz="100">
                <a:solidFill>
                  <a:schemeClr val="bg1"/>
                </a:solidFill>
              </a:defRPr>
            </a:lvl1pPr>
          </a:lstStyle>
          <a:p>
            <a:r>
              <a:rPr lang="nl-NL"/>
              <a:t>Klik op het pictogram als u een afbeelding wilt toevoegen</a:t>
            </a:r>
          </a:p>
        </p:txBody>
      </p:sp>
      <p:sp>
        <p:nvSpPr>
          <p:cNvPr id="23" name="Tijdelijke aanduiding voor afbeelding 3"/>
          <p:cNvSpPr>
            <a:spLocks noGrp="1" noChangeAspect="1"/>
          </p:cNvSpPr>
          <p:nvPr>
            <p:ph type="pic" sz="quarter" idx="21"/>
          </p:nvPr>
        </p:nvSpPr>
        <p:spPr>
          <a:xfrm>
            <a:off x="6564313" y="3920850"/>
            <a:ext cx="541203" cy="540000"/>
          </a:xfrm>
          <a:blipFill>
            <a:blip r:embed="rId4"/>
            <a:stretch>
              <a:fillRect/>
            </a:stretch>
          </a:blipFill>
        </p:spPr>
        <p:txBody>
          <a:bodyPr>
            <a:normAutofit/>
          </a:bodyPr>
          <a:lstStyle>
            <a:lvl1pPr marL="0" indent="0" algn="ctr">
              <a:buNone/>
              <a:defRPr sz="100">
                <a:solidFill>
                  <a:schemeClr val="bg1"/>
                </a:solidFill>
              </a:defRPr>
            </a:lvl1pPr>
          </a:lstStyle>
          <a:p>
            <a:r>
              <a:rPr lang="nl-NL"/>
              <a:t>Klik op het pictogram als u een afbeelding wilt toevoegen</a:t>
            </a:r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22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23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24"/>
          </p:nvPr>
        </p:nvSpPr>
        <p:spPr/>
        <p:txBody>
          <a:bodyPr/>
          <a:lstStyle/>
          <a:p>
            <a:fld id="{10A0A6AF-03C5-477E-939A-E28F7E7F05EA}" type="slidenum">
              <a:rPr lang="nl-NL" smtClean="0"/>
              <a:pPr/>
              <a:t>‹#›</a:t>
            </a:fld>
            <a:endParaRPr lang="nl-NL"/>
          </a:p>
        </p:txBody>
      </p:sp>
      <p:pic>
        <p:nvPicPr>
          <p:cNvPr id="14" name="Afbeelding 13">
            <a:extLst>
              <a:ext uri="{FF2B5EF4-FFF2-40B4-BE49-F238E27FC236}">
                <a16:creationId xmlns:a16="http://schemas.microsoft.com/office/drawing/2014/main" id="{D6D10CEA-EA95-054F-AA98-60077EF28EC0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682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45821547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ntact C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35000" y="1875617"/>
            <a:ext cx="10923588" cy="1551795"/>
          </a:xfrm>
        </p:spPr>
        <p:txBody>
          <a:bodyPr anchor="ctr" anchorCtr="0">
            <a:normAutofit/>
          </a:bodyPr>
          <a:lstStyle>
            <a:lvl1pPr>
              <a:defRPr sz="4800">
                <a:solidFill>
                  <a:schemeClr val="tx1"/>
                </a:solidFill>
              </a:defRPr>
            </a:lvl1pPr>
          </a:lstStyle>
          <a:p>
            <a:r>
              <a:rPr lang="nl-NL"/>
              <a:t>Typ een afsluitende zin</a:t>
            </a:r>
          </a:p>
        </p:txBody>
      </p:sp>
      <p:sp>
        <p:nvSpPr>
          <p:cNvPr id="18" name="Tijdelijke aanduiding voor tekst 13"/>
          <p:cNvSpPr>
            <a:spLocks noGrp="1"/>
          </p:cNvSpPr>
          <p:nvPr>
            <p:ph type="body" sz="quarter" idx="13" hasCustomPrompt="1"/>
          </p:nvPr>
        </p:nvSpPr>
        <p:spPr>
          <a:xfrm>
            <a:off x="4224313" y="3846022"/>
            <a:ext cx="4680000" cy="691884"/>
          </a:xfrm>
        </p:spPr>
        <p:txBody>
          <a:bodyPr numCol="1" spcCol="180000" anchor="ctr" anchorCtr="0">
            <a:normAutofit/>
          </a:bodyPr>
          <a:lstStyle>
            <a:lvl1pPr marL="0" indent="0">
              <a:buNone/>
              <a:defRPr sz="2000" i="0">
                <a:solidFill>
                  <a:schemeClr val="tx2"/>
                </a:solidFill>
              </a:defRPr>
            </a:lvl1pPr>
          </a:lstStyle>
          <a:p>
            <a:pPr lvl="0"/>
            <a:r>
              <a:rPr lang="nl-NL"/>
              <a:t>Klik om de tekststijl van het model te bewerken</a:t>
            </a:r>
          </a:p>
        </p:txBody>
      </p:sp>
      <p:sp>
        <p:nvSpPr>
          <p:cNvPr id="19" name="Tijdelijke aanduiding voor tekst 13"/>
          <p:cNvSpPr>
            <a:spLocks noGrp="1"/>
          </p:cNvSpPr>
          <p:nvPr>
            <p:ph type="body" sz="quarter" idx="17" hasCustomPrompt="1"/>
          </p:nvPr>
        </p:nvSpPr>
        <p:spPr>
          <a:xfrm>
            <a:off x="4224313" y="4639509"/>
            <a:ext cx="4680000" cy="691884"/>
          </a:xfrm>
        </p:spPr>
        <p:txBody>
          <a:bodyPr numCol="1" spcCol="180000" anchor="ctr" anchorCtr="0">
            <a:normAutofit/>
          </a:bodyPr>
          <a:lstStyle>
            <a:lvl1pPr marL="0" indent="0">
              <a:buNone/>
              <a:defRPr sz="2000" i="0">
                <a:solidFill>
                  <a:schemeClr val="tx2"/>
                </a:solidFill>
              </a:defRPr>
            </a:lvl1pPr>
          </a:lstStyle>
          <a:p>
            <a:pPr lvl="0"/>
            <a:r>
              <a:rPr lang="nl-NL"/>
              <a:t>Klik om de tekststijl van het model te bewerken</a:t>
            </a:r>
          </a:p>
        </p:txBody>
      </p:sp>
      <p:sp>
        <p:nvSpPr>
          <p:cNvPr id="20" name="Tijdelijke aanduiding voor tekst 13"/>
          <p:cNvSpPr>
            <a:spLocks noGrp="1"/>
          </p:cNvSpPr>
          <p:nvPr>
            <p:ph type="body" sz="quarter" idx="18" hasCustomPrompt="1"/>
          </p:nvPr>
        </p:nvSpPr>
        <p:spPr>
          <a:xfrm>
            <a:off x="4224313" y="5405528"/>
            <a:ext cx="4680000" cy="691884"/>
          </a:xfrm>
        </p:spPr>
        <p:txBody>
          <a:bodyPr numCol="1" spcCol="180000" anchor="ctr" anchorCtr="0">
            <a:normAutofit/>
          </a:bodyPr>
          <a:lstStyle>
            <a:lvl1pPr marL="0" indent="0">
              <a:buNone/>
              <a:defRPr sz="2000" i="0">
                <a:solidFill>
                  <a:schemeClr val="tx2"/>
                </a:solidFill>
              </a:defRPr>
            </a:lvl1pPr>
          </a:lstStyle>
          <a:p>
            <a:pPr lvl="0"/>
            <a:r>
              <a:rPr lang="nl-NL"/>
              <a:t>Klik om de tekststijl van het model te bewerken</a:t>
            </a:r>
          </a:p>
        </p:txBody>
      </p:sp>
      <p:sp>
        <p:nvSpPr>
          <p:cNvPr id="21" name="Tijdelijke aanduiding voor afbeelding 3"/>
          <p:cNvSpPr>
            <a:spLocks noGrp="1" noChangeAspect="1"/>
          </p:cNvSpPr>
          <p:nvPr>
            <p:ph type="pic" sz="quarter" idx="19"/>
          </p:nvPr>
        </p:nvSpPr>
        <p:spPr>
          <a:xfrm>
            <a:off x="3612341" y="3921366"/>
            <a:ext cx="541203" cy="540000"/>
          </a:xfrm>
          <a:blipFill>
            <a:blip r:embed="rId2"/>
            <a:stretch>
              <a:fillRect/>
            </a:stretch>
          </a:blipFill>
        </p:spPr>
        <p:txBody>
          <a:bodyPr>
            <a:normAutofit/>
          </a:bodyPr>
          <a:lstStyle>
            <a:lvl1pPr marL="0" indent="0" algn="ctr">
              <a:buNone/>
              <a:defRPr sz="100">
                <a:solidFill>
                  <a:schemeClr val="bg1"/>
                </a:solidFill>
              </a:defRPr>
            </a:lvl1pPr>
          </a:lstStyle>
          <a:p>
            <a:r>
              <a:rPr lang="nl-NL"/>
              <a:t>Klik op het pictogram als u een afbeelding wilt toevoegen</a:t>
            </a:r>
          </a:p>
        </p:txBody>
      </p:sp>
      <p:sp>
        <p:nvSpPr>
          <p:cNvPr id="22" name="Tijdelijke aanduiding voor afbeelding 3"/>
          <p:cNvSpPr>
            <a:spLocks noGrp="1" noChangeAspect="1"/>
          </p:cNvSpPr>
          <p:nvPr>
            <p:ph type="pic" sz="quarter" idx="20"/>
          </p:nvPr>
        </p:nvSpPr>
        <p:spPr>
          <a:xfrm>
            <a:off x="3612341" y="4707382"/>
            <a:ext cx="541203" cy="540000"/>
          </a:xfrm>
          <a:blipFill>
            <a:blip r:embed="rId3"/>
            <a:stretch>
              <a:fillRect/>
            </a:stretch>
          </a:blipFill>
        </p:spPr>
        <p:txBody>
          <a:bodyPr>
            <a:normAutofit/>
          </a:bodyPr>
          <a:lstStyle>
            <a:lvl1pPr marL="0" indent="0" algn="ctr">
              <a:buNone/>
              <a:defRPr sz="100">
                <a:solidFill>
                  <a:schemeClr val="bg1"/>
                </a:solidFill>
              </a:defRPr>
            </a:lvl1pPr>
          </a:lstStyle>
          <a:p>
            <a:r>
              <a:rPr lang="nl-NL"/>
              <a:t>Klik op het pictogram als u een afbeelding wilt toevoegen</a:t>
            </a:r>
          </a:p>
        </p:txBody>
      </p:sp>
      <p:sp>
        <p:nvSpPr>
          <p:cNvPr id="23" name="Tijdelijke aanduiding voor afbeelding 3"/>
          <p:cNvSpPr>
            <a:spLocks noGrp="1" noChangeAspect="1"/>
          </p:cNvSpPr>
          <p:nvPr>
            <p:ph type="pic" sz="quarter" idx="21"/>
          </p:nvPr>
        </p:nvSpPr>
        <p:spPr>
          <a:xfrm>
            <a:off x="3612341" y="5480872"/>
            <a:ext cx="541203" cy="540000"/>
          </a:xfrm>
          <a:blipFill>
            <a:blip r:embed="rId4"/>
            <a:stretch>
              <a:fillRect/>
            </a:stretch>
          </a:blipFill>
        </p:spPr>
        <p:txBody>
          <a:bodyPr>
            <a:normAutofit/>
          </a:bodyPr>
          <a:lstStyle>
            <a:lvl1pPr marL="0" indent="0" algn="ctr">
              <a:buNone/>
              <a:defRPr sz="100">
                <a:solidFill>
                  <a:schemeClr val="bg1"/>
                </a:solidFill>
              </a:defRPr>
            </a:lvl1pPr>
          </a:lstStyle>
          <a:p>
            <a:r>
              <a:rPr lang="nl-NL"/>
              <a:t>Klik op het pictogram als u een afbeelding wilt toevoegen</a:t>
            </a:r>
          </a:p>
        </p:txBody>
      </p:sp>
      <p:sp>
        <p:nvSpPr>
          <p:cNvPr id="6" name="Tijdelijke aanduiding voor datum 5"/>
          <p:cNvSpPr>
            <a:spLocks noGrp="1"/>
          </p:cNvSpPr>
          <p:nvPr>
            <p:ph type="dt" sz="half" idx="2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nl-NL"/>
          </a:p>
        </p:txBody>
      </p:sp>
      <p:sp>
        <p:nvSpPr>
          <p:cNvPr id="7" name="Tijdelijke aanduiding voor voettekst 6"/>
          <p:cNvSpPr>
            <a:spLocks noGrp="1"/>
          </p:cNvSpPr>
          <p:nvPr>
            <p:ph type="ftr" sz="quarter" idx="23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nl-NL"/>
          </a:p>
        </p:txBody>
      </p:sp>
      <p:sp>
        <p:nvSpPr>
          <p:cNvPr id="8" name="Tijdelijke aanduiding voor dianummer 7"/>
          <p:cNvSpPr>
            <a:spLocks noGrp="1"/>
          </p:cNvSpPr>
          <p:nvPr>
            <p:ph type="sldNum" sz="quarter" idx="24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10A0A6AF-03C5-477E-939A-E28F7E7F05EA}" type="slidenum">
              <a:rPr lang="nl-NL" smtClean="0"/>
              <a:pPr/>
              <a:t>‹#›</a:t>
            </a:fld>
            <a:endParaRPr lang="nl-NL"/>
          </a:p>
        </p:txBody>
      </p:sp>
      <p:pic>
        <p:nvPicPr>
          <p:cNvPr id="13" name="Afbeelding 12">
            <a:extLst>
              <a:ext uri="{FF2B5EF4-FFF2-40B4-BE49-F238E27FC236}">
                <a16:creationId xmlns:a16="http://schemas.microsoft.com/office/drawing/2014/main" id="{E6E0E353-A70A-8947-9924-9882AC64BCBD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682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657302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554588" y="1882800"/>
            <a:ext cx="5004000" cy="2336400"/>
          </a:xfrm>
        </p:spPr>
        <p:txBody>
          <a:bodyPr tIns="90000" bIns="90000" anchor="b">
            <a:normAutofit/>
          </a:bodyPr>
          <a:lstStyle>
            <a:lvl1pPr algn="l">
              <a:defRPr sz="3600">
                <a:solidFill>
                  <a:sysClr val="windowText" lastClr="000000"/>
                </a:solidFill>
              </a:defRPr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6554588" y="4215600"/>
            <a:ext cx="5004000" cy="1339200"/>
          </a:xfrm>
        </p:spPr>
        <p:txBody>
          <a:bodyPr lIns="104400" tIns="90000" rIns="90000" bIns="46800"/>
          <a:lstStyle>
            <a:lvl1pPr marL="0" indent="0" algn="l">
              <a:buNone/>
              <a:defRPr sz="2400">
                <a:solidFill>
                  <a:sysClr val="windowText" lastClr="000000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</a:p>
        </p:txBody>
      </p:sp>
      <p:pic>
        <p:nvPicPr>
          <p:cNvPr id="5" name="Afbeelding 4">
            <a:extLst>
              <a:ext uri="{FF2B5EF4-FFF2-40B4-BE49-F238E27FC236}">
                <a16:creationId xmlns:a16="http://schemas.microsoft.com/office/drawing/2014/main" id="{14611018-E0D5-BF45-B124-6BD0F554E39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682750"/>
          </a:xfrm>
          <a:prstGeom prst="rect">
            <a:avLst/>
          </a:prstGeom>
        </p:spPr>
      </p:pic>
      <p:pic>
        <p:nvPicPr>
          <p:cNvPr id="7" name="Afbeelding 6">
            <a:extLst>
              <a:ext uri="{FF2B5EF4-FFF2-40B4-BE49-F238E27FC236}">
                <a16:creationId xmlns:a16="http://schemas.microsoft.com/office/drawing/2014/main" id="{FCC470DB-0476-694C-8B7A-2721EE790552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75094" y="-13176"/>
            <a:ext cx="3660389" cy="15633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513982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pos="3636">
          <p15:clr>
            <a:srgbClr val="FBAE40"/>
          </p15:clr>
        </p15:guide>
        <p15:guide id="2" pos="4044">
          <p15:clr>
            <a:srgbClr val="FBAE40"/>
          </p15:clr>
        </p15:guide>
      </p15:sldGuideLst>
    </p:ext>
  </p:extLst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 numCol="2" spcCol="468000"/>
          <a:lstStyle/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13" name="Tijdelijke aanduiding voor datum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14" name="Tijdelijke aanduiding voor voettekst 1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15" name="Tijdelijke aanduiding voor dianummer 1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A0A6AF-03C5-477E-939A-E28F7E7F05EA}" type="slidenum">
              <a:rPr lang="nl-NL" smtClean="0"/>
              <a:pPr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10115217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dia afbeelding vertica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hthoek 15"/>
          <p:cNvSpPr/>
          <p:nvPr userDrawn="1"/>
        </p:nvSpPr>
        <p:spPr>
          <a:xfrm>
            <a:off x="6096000" y="0"/>
            <a:ext cx="60960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13" name="Afbeelding 1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3175" y="0"/>
            <a:ext cx="12198350" cy="1066800"/>
          </a:xfrm>
          <a:prstGeom prst="rect">
            <a:avLst/>
          </a:prstGeom>
        </p:spPr>
      </p:pic>
      <p:sp>
        <p:nvSpPr>
          <p:cNvPr id="24" name="Tijdelijke aanduiding voor tekst 16"/>
          <p:cNvSpPr>
            <a:spLocks noGrp="1"/>
          </p:cNvSpPr>
          <p:nvPr>
            <p:ph type="body" sz="quarter" idx="21" hasCustomPrompt="1"/>
          </p:nvPr>
        </p:nvSpPr>
        <p:spPr>
          <a:xfrm>
            <a:off x="6553200" y="5832053"/>
            <a:ext cx="5004000" cy="389360"/>
          </a:xfrm>
        </p:spPr>
        <p:txBody>
          <a:bodyPr lIns="118800" anchor="b" anchorCtr="0">
            <a:noAutofit/>
          </a:bodyPr>
          <a:lstStyle>
            <a:lvl1pPr marL="0" indent="0">
              <a:buNone/>
              <a:defRPr sz="1600">
                <a:solidFill>
                  <a:sysClr val="windowText" lastClr="000000"/>
                </a:solidFill>
              </a:defRPr>
            </a:lvl1pPr>
            <a:lvl2pPr>
              <a:defRPr sz="18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800">
                <a:solidFill>
                  <a:schemeClr val="bg1"/>
                </a:solidFill>
              </a:defRPr>
            </a:lvl4pPr>
            <a:lvl5pPr>
              <a:defRPr sz="1800">
                <a:solidFill>
                  <a:schemeClr val="bg1"/>
                </a:solidFill>
              </a:defRPr>
            </a:lvl5pPr>
          </a:lstStyle>
          <a:p>
            <a:pPr lvl="0"/>
            <a:r>
              <a:rPr lang="nl-NL"/>
              <a:t>Naam spreker</a:t>
            </a:r>
          </a:p>
        </p:txBody>
      </p:sp>
      <p:sp>
        <p:nvSpPr>
          <p:cNvPr id="11" name="Tijdelijke aanduiding voor datum 10"/>
          <p:cNvSpPr>
            <a:spLocks noGrp="1"/>
          </p:cNvSpPr>
          <p:nvPr>
            <p:ph type="dt" sz="half" idx="23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12" name="Tijdelijke aanduiding voor voettekst 11"/>
          <p:cNvSpPr>
            <a:spLocks noGrp="1"/>
          </p:cNvSpPr>
          <p:nvPr>
            <p:ph type="ftr" sz="quarter" idx="24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15" name="Tijdelijke aanduiding voor dianummer 1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10A0A6AF-03C5-477E-939A-E28F7E7F05EA}" type="slidenum">
              <a:rPr lang="nl-NL" smtClean="0"/>
              <a:pPr/>
              <a:t>‹#›</a:t>
            </a:fld>
            <a:endParaRPr lang="nl-NL"/>
          </a:p>
        </p:txBody>
      </p:sp>
      <p:sp>
        <p:nvSpPr>
          <p:cNvPr id="17" name="Titel 1"/>
          <p:cNvSpPr>
            <a:spLocks noGrp="1"/>
          </p:cNvSpPr>
          <p:nvPr>
            <p:ph type="ctrTitle"/>
          </p:nvPr>
        </p:nvSpPr>
        <p:spPr>
          <a:xfrm>
            <a:off x="6553200" y="1885467"/>
            <a:ext cx="5004000" cy="2336400"/>
          </a:xfrm>
        </p:spPr>
        <p:txBody>
          <a:bodyPr tIns="90000" bIns="90000" anchor="b">
            <a:normAutofit/>
          </a:bodyPr>
          <a:lstStyle>
            <a:lvl1pPr algn="l">
              <a:defRPr sz="3600">
                <a:solidFill>
                  <a:sysClr val="windowText" lastClr="000000"/>
                </a:solidFill>
              </a:defRPr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18" name="Ondertitel 2"/>
          <p:cNvSpPr>
            <a:spLocks noGrp="1"/>
          </p:cNvSpPr>
          <p:nvPr>
            <p:ph type="subTitle" idx="1"/>
          </p:nvPr>
        </p:nvSpPr>
        <p:spPr>
          <a:xfrm>
            <a:off x="6553200" y="4218267"/>
            <a:ext cx="5004000" cy="1613786"/>
          </a:xfrm>
        </p:spPr>
        <p:txBody>
          <a:bodyPr lIns="104400" tIns="90000" rIns="90000" bIns="46800"/>
          <a:lstStyle>
            <a:lvl1pPr marL="0" indent="0" algn="l">
              <a:buNone/>
              <a:defRPr sz="2400">
                <a:solidFill>
                  <a:sysClr val="windowText" lastClr="000000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</a:p>
        </p:txBody>
      </p:sp>
      <p:pic>
        <p:nvPicPr>
          <p:cNvPr id="19" name="Afbeelding 18">
            <a:extLst>
              <a:ext uri="{FF2B5EF4-FFF2-40B4-BE49-F238E27FC236}">
                <a16:creationId xmlns:a16="http://schemas.microsoft.com/office/drawing/2014/main" id="{5FF1452E-61D4-2248-8677-11F4BF81792A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682750"/>
          </a:xfrm>
          <a:prstGeom prst="rect">
            <a:avLst/>
          </a:prstGeom>
        </p:spPr>
      </p:pic>
      <p:sp>
        <p:nvSpPr>
          <p:cNvPr id="21" name="Tijdelijke aanduiding voor afbeelding 22">
            <a:extLst>
              <a:ext uri="{FF2B5EF4-FFF2-40B4-BE49-F238E27FC236}">
                <a16:creationId xmlns:a16="http://schemas.microsoft.com/office/drawing/2014/main" id="{55BAFB1C-5D11-944A-96BB-FA74D8B08F85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0"/>
            <a:ext cx="6099175" cy="6858000"/>
          </a:xfrm>
          <a:custGeom>
            <a:avLst/>
            <a:gdLst>
              <a:gd name="connsiteX0" fmla="*/ 0 w 6099175"/>
              <a:gd name="connsiteY0" fmla="*/ 0 h 6858000"/>
              <a:gd name="connsiteX1" fmla="*/ 5782375 w 6099175"/>
              <a:gd name="connsiteY1" fmla="*/ 0 h 6858000"/>
              <a:gd name="connsiteX2" fmla="*/ 5782375 w 6099175"/>
              <a:gd name="connsiteY2" fmla="*/ 1278000 h 6858000"/>
              <a:gd name="connsiteX3" fmla="*/ 6099175 w 6099175"/>
              <a:gd name="connsiteY3" fmla="*/ 1278000 h 6858000"/>
              <a:gd name="connsiteX4" fmla="*/ 6099175 w 6099175"/>
              <a:gd name="connsiteY4" fmla="*/ 6858000 h 6858000"/>
              <a:gd name="connsiteX5" fmla="*/ 0 w 6099175"/>
              <a:gd name="connsiteY5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099175" h="6858000">
                <a:moveTo>
                  <a:pt x="0" y="0"/>
                </a:moveTo>
                <a:lnTo>
                  <a:pt x="5782375" y="0"/>
                </a:lnTo>
                <a:lnTo>
                  <a:pt x="5782375" y="1278000"/>
                </a:lnTo>
                <a:lnTo>
                  <a:pt x="6099175" y="1278000"/>
                </a:lnTo>
                <a:lnTo>
                  <a:pt x="6099175" y="6858000"/>
                </a:lnTo>
                <a:lnTo>
                  <a:pt x="0" y="6858000"/>
                </a:lnTo>
                <a:close/>
              </a:path>
            </a:pathLst>
          </a:custGeom>
          <a:noFill/>
        </p:spPr>
        <p:txBody>
          <a:bodyPr wrap="square" lIns="612000" anchor="ctr" anchorCtr="0">
            <a:noAutofit/>
          </a:bodyPr>
          <a:lstStyle/>
          <a:p>
            <a:r>
              <a:rPr lang="nl-NL"/>
              <a:t>Klik op het pictogram als u een afbeelding wilt toevoegen</a:t>
            </a:r>
          </a:p>
        </p:txBody>
      </p:sp>
      <p:pic>
        <p:nvPicPr>
          <p:cNvPr id="20" name="Afbeelding 19">
            <a:extLst>
              <a:ext uri="{FF2B5EF4-FFF2-40B4-BE49-F238E27FC236}">
                <a16:creationId xmlns:a16="http://schemas.microsoft.com/office/drawing/2014/main" id="{91C9F1C5-E6CB-674B-B923-FC93CC7A826F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75094" y="-13176"/>
            <a:ext cx="3660389" cy="15633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3149781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dia afbeelding horizontaal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34682" y="3427412"/>
            <a:ext cx="10923906" cy="1726479"/>
          </a:xfrm>
        </p:spPr>
        <p:txBody>
          <a:bodyPr lIns="57600" tIns="90000" bIns="90000" anchor="b">
            <a:normAutofit/>
          </a:bodyPr>
          <a:lstStyle>
            <a:lvl1pPr algn="l">
              <a:defRPr sz="3600" b="0">
                <a:solidFill>
                  <a:sysClr val="windowText" lastClr="000000"/>
                </a:solidFill>
              </a:defRPr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634682" y="5162400"/>
            <a:ext cx="10923906" cy="664319"/>
          </a:xfrm>
        </p:spPr>
        <p:txBody>
          <a:bodyPr lIns="72000" tIns="90000">
            <a:normAutofit/>
          </a:bodyPr>
          <a:lstStyle>
            <a:lvl1pPr marL="0" indent="0" algn="l">
              <a:buNone/>
              <a:defRPr sz="2400">
                <a:solidFill>
                  <a:sysClr val="windowText" lastClr="000000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</a:p>
        </p:txBody>
      </p:sp>
      <p:sp>
        <p:nvSpPr>
          <p:cNvPr id="17" name="Tijdelijke aanduiding voor tekst 16"/>
          <p:cNvSpPr>
            <a:spLocks noGrp="1"/>
          </p:cNvSpPr>
          <p:nvPr>
            <p:ph type="body" sz="quarter" idx="10" hasCustomPrompt="1"/>
          </p:nvPr>
        </p:nvSpPr>
        <p:spPr>
          <a:xfrm>
            <a:off x="633412" y="5829386"/>
            <a:ext cx="5138738" cy="389360"/>
          </a:xfrm>
        </p:spPr>
        <p:txBody>
          <a:bodyPr lIns="86400" anchor="b" anchorCtr="0">
            <a:noAutofit/>
          </a:bodyPr>
          <a:lstStyle>
            <a:lvl1pPr marL="0" indent="0" algn="l">
              <a:buNone/>
              <a:defRPr sz="1600">
                <a:solidFill>
                  <a:schemeClr val="bg1"/>
                </a:solidFill>
              </a:defRPr>
            </a:lvl1pPr>
            <a:lvl2pPr>
              <a:defRPr sz="18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800">
                <a:solidFill>
                  <a:schemeClr val="bg1"/>
                </a:solidFill>
              </a:defRPr>
            </a:lvl4pPr>
            <a:lvl5pPr>
              <a:defRPr sz="1800">
                <a:solidFill>
                  <a:schemeClr val="bg1"/>
                </a:solidFill>
              </a:defRPr>
            </a:lvl5pPr>
          </a:lstStyle>
          <a:p>
            <a:pPr lvl="0"/>
            <a:r>
              <a:rPr lang="nl-NL"/>
              <a:t>Naam spreker</a:t>
            </a:r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nl-NL"/>
          </a:p>
        </p:txBody>
      </p:sp>
      <p:sp>
        <p:nvSpPr>
          <p:cNvPr id="9" name="Tijdelijke aanduiding voor voettekst 8"/>
          <p:cNvSpPr>
            <a:spLocks noGrp="1"/>
          </p:cNvSpPr>
          <p:nvPr>
            <p:ph type="ftr" sz="quarter" idx="13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nl-NL"/>
          </a:p>
        </p:txBody>
      </p:sp>
      <p:sp>
        <p:nvSpPr>
          <p:cNvPr id="10" name="Tijdelijke aanduiding voor dianummer 9"/>
          <p:cNvSpPr>
            <a:spLocks noGrp="1"/>
          </p:cNvSpPr>
          <p:nvPr>
            <p:ph type="sldNum" sz="quarter" idx="14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10A0A6AF-03C5-477E-939A-E28F7E7F05EA}" type="slidenum">
              <a:rPr lang="nl-NL" smtClean="0"/>
              <a:pPr/>
              <a:t>‹#›</a:t>
            </a:fld>
            <a:endParaRPr lang="nl-NL"/>
          </a:p>
        </p:txBody>
      </p:sp>
      <p:pic>
        <p:nvPicPr>
          <p:cNvPr id="11" name="Afbeelding 10">
            <a:extLst>
              <a:ext uri="{FF2B5EF4-FFF2-40B4-BE49-F238E27FC236}">
                <a16:creationId xmlns:a16="http://schemas.microsoft.com/office/drawing/2014/main" id="{F2AC70C0-3F62-AD40-8225-7DFC4A386A7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682750"/>
          </a:xfrm>
          <a:prstGeom prst="rect">
            <a:avLst/>
          </a:prstGeom>
        </p:spPr>
      </p:pic>
      <p:sp>
        <p:nvSpPr>
          <p:cNvPr id="12" name="Tijdelijke aanduiding voor afbeelding 12">
            <a:extLst>
              <a:ext uri="{FF2B5EF4-FFF2-40B4-BE49-F238E27FC236}">
                <a16:creationId xmlns:a16="http://schemas.microsoft.com/office/drawing/2014/main" id="{E71B0B9D-1DF0-634C-BB24-80EFB4F29B18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0" y="-1"/>
            <a:ext cx="12192000" cy="3427413"/>
          </a:xfrm>
          <a:custGeom>
            <a:avLst/>
            <a:gdLst>
              <a:gd name="connsiteX0" fmla="*/ 5779200 w 12192000"/>
              <a:gd name="connsiteY0" fmla="*/ 1 h 3427413"/>
              <a:gd name="connsiteX1" fmla="*/ 5779200 w 12192000"/>
              <a:gd name="connsiteY1" fmla="*/ 1278001 h 3427413"/>
              <a:gd name="connsiteX2" fmla="*/ 6412800 w 12192000"/>
              <a:gd name="connsiteY2" fmla="*/ 1278001 h 3427413"/>
              <a:gd name="connsiteX3" fmla="*/ 6412800 w 12192000"/>
              <a:gd name="connsiteY3" fmla="*/ 1 h 3427413"/>
              <a:gd name="connsiteX4" fmla="*/ 0 w 12192000"/>
              <a:gd name="connsiteY4" fmla="*/ 0 h 3427413"/>
              <a:gd name="connsiteX5" fmla="*/ 12192000 w 12192000"/>
              <a:gd name="connsiteY5" fmla="*/ 0 h 3427413"/>
              <a:gd name="connsiteX6" fmla="*/ 12192000 w 12192000"/>
              <a:gd name="connsiteY6" fmla="*/ 3427413 h 3427413"/>
              <a:gd name="connsiteX7" fmla="*/ 0 w 12192000"/>
              <a:gd name="connsiteY7" fmla="*/ 3427413 h 34274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92000" h="3427413">
                <a:moveTo>
                  <a:pt x="5779200" y="1"/>
                </a:moveTo>
                <a:lnTo>
                  <a:pt x="5779200" y="1278001"/>
                </a:lnTo>
                <a:lnTo>
                  <a:pt x="6412800" y="1278001"/>
                </a:lnTo>
                <a:lnTo>
                  <a:pt x="6412800" y="1"/>
                </a:lnTo>
                <a:close/>
                <a:moveTo>
                  <a:pt x="0" y="0"/>
                </a:moveTo>
                <a:lnTo>
                  <a:pt x="12192000" y="0"/>
                </a:lnTo>
                <a:lnTo>
                  <a:pt x="12192000" y="3427413"/>
                </a:lnTo>
                <a:lnTo>
                  <a:pt x="0" y="3427413"/>
                </a:lnTo>
                <a:close/>
              </a:path>
            </a:pathLst>
          </a:custGeom>
          <a:noFill/>
        </p:spPr>
        <p:txBody>
          <a:bodyPr vert="horz" wrap="square" lIns="612000" tIns="45720" rIns="91440" bIns="45720" rtlCol="0" anchor="ctr" anchorCtr="0">
            <a:noAutofit/>
          </a:bodyPr>
          <a:lstStyle>
            <a:lvl1pPr>
              <a:buClr>
                <a:schemeClr val="bg1"/>
              </a:buClr>
              <a:defRPr lang="nl-NL" dirty="0">
                <a:solidFill>
                  <a:sysClr val="windowText" lastClr="000000"/>
                </a:solidFill>
              </a:defRPr>
            </a:lvl1pPr>
          </a:lstStyle>
          <a:p>
            <a:pPr lvl="0"/>
            <a:r>
              <a:rPr lang="nl-NL"/>
              <a:t>Klik op het pictogram als u een afbeelding wilt toevoegen</a:t>
            </a:r>
          </a:p>
        </p:txBody>
      </p:sp>
    </p:spTree>
    <p:extLst>
      <p:ext uri="{BB962C8B-B14F-4D97-AF65-F5344CB8AC3E}">
        <p14:creationId xmlns:p14="http://schemas.microsoft.com/office/powerpoint/2010/main" val="350677930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orient="horz" pos="1185">
          <p15:clr>
            <a:srgbClr val="FBAE40"/>
          </p15:clr>
        </p15:guide>
        <p15:guide id="2" orient="horz" pos="2656">
          <p15:clr>
            <a:srgbClr val="FBAE40"/>
          </p15:clr>
        </p15:guide>
        <p15:guide id="3" pos="4044">
          <p15:clr>
            <a:srgbClr val="FBAE40"/>
          </p15:clr>
        </p15:guide>
        <p15:guide id="4" pos="3636">
          <p15:clr>
            <a:srgbClr val="FBAE40"/>
          </p15:clr>
        </p15:guide>
        <p15:guide id="5" orient="horz" pos="3135">
          <p15:clr>
            <a:srgbClr val="FBAE40"/>
          </p15:clr>
        </p15:guide>
      </p15:sldGuideLst>
    </p:ext>
  </p:extLst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dia vertica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hthoek 12"/>
          <p:cNvSpPr/>
          <p:nvPr userDrawn="1"/>
        </p:nvSpPr>
        <p:spPr>
          <a:xfrm>
            <a:off x="6096000" y="0"/>
            <a:ext cx="60960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14" name="Afbeelding 1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3175" y="0"/>
            <a:ext cx="12198350" cy="1066800"/>
          </a:xfrm>
          <a:prstGeom prst="rect">
            <a:avLst/>
          </a:prstGeom>
        </p:spPr>
      </p:pic>
      <p:sp>
        <p:nvSpPr>
          <p:cNvPr id="18" name="Tijdelijke aanduiding voor datum 17"/>
          <p:cNvSpPr>
            <a:spLocks noGrp="1"/>
          </p:cNvSpPr>
          <p:nvPr>
            <p:ph type="dt" sz="half" idx="17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19" name="Tijdelijke aanduiding voor voettekst 18"/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20" name="Tijdelijke aanduiding voor dianummer 19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10A0A6AF-03C5-477E-939A-E28F7E7F05EA}" type="slidenum">
              <a:rPr lang="nl-NL" smtClean="0"/>
              <a:pPr/>
              <a:t>‹#›</a:t>
            </a:fld>
            <a:endParaRPr lang="nl-NL"/>
          </a:p>
        </p:txBody>
      </p:sp>
      <p:sp>
        <p:nvSpPr>
          <p:cNvPr id="24" name="Ondertitel 2"/>
          <p:cNvSpPr>
            <a:spLocks noGrp="1"/>
          </p:cNvSpPr>
          <p:nvPr>
            <p:ph type="subTitle" idx="1"/>
          </p:nvPr>
        </p:nvSpPr>
        <p:spPr>
          <a:xfrm>
            <a:off x="6556176" y="3427413"/>
            <a:ext cx="5004000" cy="2404640"/>
          </a:xfrm>
        </p:spPr>
        <p:txBody>
          <a:bodyPr lIns="104400" tIns="90000" rIns="90000" bIns="46800"/>
          <a:lstStyle>
            <a:lvl1pPr marL="0" indent="0" algn="l">
              <a:buNone/>
              <a:defRPr sz="24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</a:p>
        </p:txBody>
      </p:sp>
      <p:sp>
        <p:nvSpPr>
          <p:cNvPr id="25" name="Tijdelijke aanduiding voor tekst 16"/>
          <p:cNvSpPr>
            <a:spLocks noGrp="1"/>
          </p:cNvSpPr>
          <p:nvPr>
            <p:ph type="body" sz="quarter" idx="21" hasCustomPrompt="1"/>
          </p:nvPr>
        </p:nvSpPr>
        <p:spPr>
          <a:xfrm>
            <a:off x="6553200" y="5832053"/>
            <a:ext cx="5004000" cy="389360"/>
          </a:xfrm>
        </p:spPr>
        <p:txBody>
          <a:bodyPr lIns="118800" anchor="b" anchorCtr="0">
            <a:noAutofit/>
          </a:bodyPr>
          <a:lstStyle>
            <a:lvl1pPr marL="0" indent="0">
              <a:buNone/>
              <a:defRPr sz="1600">
                <a:solidFill>
                  <a:schemeClr val="tx1"/>
                </a:solidFill>
              </a:defRPr>
            </a:lvl1pPr>
            <a:lvl2pPr>
              <a:defRPr sz="18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800">
                <a:solidFill>
                  <a:schemeClr val="bg1"/>
                </a:solidFill>
              </a:defRPr>
            </a:lvl4pPr>
            <a:lvl5pPr>
              <a:defRPr sz="1800">
                <a:solidFill>
                  <a:schemeClr val="bg1"/>
                </a:solidFill>
              </a:defRPr>
            </a:lvl5pPr>
          </a:lstStyle>
          <a:p>
            <a:pPr lvl="0"/>
            <a:r>
              <a:rPr lang="nl-NL"/>
              <a:t>Naam spreker</a:t>
            </a:r>
          </a:p>
        </p:txBody>
      </p:sp>
      <p:sp>
        <p:nvSpPr>
          <p:cNvPr id="21" name="Titel 1"/>
          <p:cNvSpPr>
            <a:spLocks noGrp="1"/>
          </p:cNvSpPr>
          <p:nvPr>
            <p:ph type="ctrTitle"/>
          </p:nvPr>
        </p:nvSpPr>
        <p:spPr>
          <a:xfrm>
            <a:off x="6554588" y="2024063"/>
            <a:ext cx="5004000" cy="1403350"/>
          </a:xfrm>
        </p:spPr>
        <p:txBody>
          <a:bodyPr tIns="90000" bIns="90000" anchor="b">
            <a:normAutofit/>
          </a:bodyPr>
          <a:lstStyle>
            <a:lvl1pPr algn="l">
              <a:defRPr sz="3600">
                <a:solidFill>
                  <a:schemeClr val="tx1"/>
                </a:solidFill>
              </a:defRPr>
            </a:lvl1pPr>
          </a:lstStyle>
          <a:p>
            <a:r>
              <a:rPr lang="nl-NL"/>
              <a:t>Klik om stijl te bewerken</a:t>
            </a:r>
          </a:p>
        </p:txBody>
      </p:sp>
      <p:pic>
        <p:nvPicPr>
          <p:cNvPr id="11" name="Afbeelding 10">
            <a:extLst>
              <a:ext uri="{FF2B5EF4-FFF2-40B4-BE49-F238E27FC236}">
                <a16:creationId xmlns:a16="http://schemas.microsoft.com/office/drawing/2014/main" id="{7DF6F61C-97D5-AA49-8399-84317D3394E2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682750"/>
          </a:xfrm>
          <a:prstGeom prst="rect">
            <a:avLst/>
          </a:prstGeom>
        </p:spPr>
      </p:pic>
      <p:pic>
        <p:nvPicPr>
          <p:cNvPr id="15" name="Afbeelding 14">
            <a:extLst>
              <a:ext uri="{FF2B5EF4-FFF2-40B4-BE49-F238E27FC236}">
                <a16:creationId xmlns:a16="http://schemas.microsoft.com/office/drawing/2014/main" id="{A18B73BD-0266-274A-BD71-AF05F432E424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75094" y="-13176"/>
            <a:ext cx="3660389" cy="15633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18781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oudsopgave met afbeeld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hthoek 4"/>
          <p:cNvSpPr/>
          <p:nvPr userDrawn="1"/>
        </p:nvSpPr>
        <p:spPr>
          <a:xfrm>
            <a:off x="6096000" y="0"/>
            <a:ext cx="60960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1" name="Tijdelijke aanduiding voor tekst 11"/>
          <p:cNvSpPr>
            <a:spLocks noGrp="1"/>
          </p:cNvSpPr>
          <p:nvPr>
            <p:ph type="body" sz="quarter" idx="13"/>
          </p:nvPr>
        </p:nvSpPr>
        <p:spPr>
          <a:xfrm>
            <a:off x="6553200" y="2289600"/>
            <a:ext cx="5004000" cy="3931813"/>
          </a:xfrm>
        </p:spPr>
        <p:txBody>
          <a:bodyPr/>
          <a:lstStyle>
            <a:lvl1pPr marL="457200" indent="-457200">
              <a:buClr>
                <a:schemeClr val="bg1"/>
              </a:buClr>
              <a:buFont typeface="+mj-lt"/>
              <a:buAutoNum type="arabicPeriod"/>
              <a:defRPr>
                <a:solidFill>
                  <a:schemeClr val="bg1"/>
                </a:solidFill>
              </a:defRPr>
            </a:lvl1pPr>
            <a:lvl2pPr marL="684000" indent="-216000"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buClrTx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Titel 5"/>
          <p:cNvSpPr>
            <a:spLocks noGrp="1"/>
          </p:cNvSpPr>
          <p:nvPr>
            <p:ph type="title"/>
          </p:nvPr>
        </p:nvSpPr>
        <p:spPr>
          <a:xfrm>
            <a:off x="6553200" y="1051200"/>
            <a:ext cx="5004000" cy="948047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17" name="Tijdelijke aanduiding voor datum 16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18" name="Tijdelijke aanduiding voor voettekst 17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19" name="Tijdelijke aanduiding voor dianummer 18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fld id="{10A0A6AF-03C5-477E-939A-E28F7E7F05EA}" type="slidenum">
              <a:rPr lang="nl-NL" smtClean="0"/>
              <a:pPr/>
              <a:t>‹#›</a:t>
            </a:fld>
            <a:endParaRPr lang="nl-NL"/>
          </a:p>
        </p:txBody>
      </p:sp>
      <p:sp>
        <p:nvSpPr>
          <p:cNvPr id="12" name="Tijdelijke aanduiding voor afbeelding 11">
            <a:extLst>
              <a:ext uri="{FF2B5EF4-FFF2-40B4-BE49-F238E27FC236}">
                <a16:creationId xmlns:a16="http://schemas.microsoft.com/office/drawing/2014/main" id="{65CDA938-34ED-EC47-B19D-D582D052909F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6098242" cy="6858000"/>
          </a:xfrm>
          <a:custGeom>
            <a:avLst/>
            <a:gdLst>
              <a:gd name="connsiteX0" fmla="*/ 0 w 6098242"/>
              <a:gd name="connsiteY0" fmla="*/ 0 h 6858000"/>
              <a:gd name="connsiteX1" fmla="*/ 5860200 w 6098242"/>
              <a:gd name="connsiteY1" fmla="*/ 0 h 6858000"/>
              <a:gd name="connsiteX2" fmla="*/ 5860200 w 6098242"/>
              <a:gd name="connsiteY2" fmla="*/ 712800 h 6858000"/>
              <a:gd name="connsiteX3" fmla="*/ 6098242 w 6098242"/>
              <a:gd name="connsiteY3" fmla="*/ 712800 h 6858000"/>
              <a:gd name="connsiteX4" fmla="*/ 6098242 w 6098242"/>
              <a:gd name="connsiteY4" fmla="*/ 6858000 h 6858000"/>
              <a:gd name="connsiteX5" fmla="*/ 0 w 6098242"/>
              <a:gd name="connsiteY5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098242" h="6858000">
                <a:moveTo>
                  <a:pt x="0" y="0"/>
                </a:moveTo>
                <a:lnTo>
                  <a:pt x="5860200" y="0"/>
                </a:lnTo>
                <a:lnTo>
                  <a:pt x="5860200" y="712800"/>
                </a:lnTo>
                <a:lnTo>
                  <a:pt x="6098242" y="712800"/>
                </a:lnTo>
                <a:lnTo>
                  <a:pt x="6098242" y="6858000"/>
                </a:lnTo>
                <a:lnTo>
                  <a:pt x="0" y="6858000"/>
                </a:lnTo>
                <a:close/>
              </a:path>
            </a:pathLst>
          </a:custGeom>
          <a:noFill/>
        </p:spPr>
        <p:txBody>
          <a:bodyPr wrap="square" lIns="612000" anchor="ctr" anchorCtr="0">
            <a:noAutofit/>
          </a:bodyPr>
          <a:lstStyle>
            <a:lvl1pPr algn="l">
              <a:defRPr>
                <a:solidFill>
                  <a:schemeClr val="tx1"/>
                </a:solidFill>
              </a:defRPr>
            </a:lvl1pPr>
          </a:lstStyle>
          <a:p>
            <a:r>
              <a:rPr lang="nl-NL"/>
              <a:t>Klik op het pictogram als u een afbeelding wilt toevoegen</a:t>
            </a:r>
          </a:p>
        </p:txBody>
      </p:sp>
      <p:pic>
        <p:nvPicPr>
          <p:cNvPr id="10" name="Afbeelding 9">
            <a:extLst>
              <a:ext uri="{FF2B5EF4-FFF2-40B4-BE49-F238E27FC236}">
                <a16:creationId xmlns:a16="http://schemas.microsoft.com/office/drawing/2014/main" id="{A91C355E-6E70-0A46-B795-FD910DE422BD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4934" t="19074" r="44934"/>
          <a:stretch/>
        </p:blipFill>
        <p:spPr>
          <a:xfrm>
            <a:off x="5638800" y="1075"/>
            <a:ext cx="914400" cy="10080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694481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dia horizonta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hthoek 5"/>
          <p:cNvSpPr/>
          <p:nvPr userDrawn="1"/>
        </p:nvSpPr>
        <p:spPr>
          <a:xfrm>
            <a:off x="0" y="-1"/>
            <a:ext cx="12192000" cy="3427413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35000" y="1879600"/>
            <a:ext cx="10923588" cy="1547813"/>
          </a:xfrm>
        </p:spPr>
        <p:txBody>
          <a:bodyPr anchor="ctr" anchorCtr="0">
            <a:normAutofit/>
          </a:bodyPr>
          <a:lstStyle>
            <a:lvl1pPr>
              <a:defRPr sz="4800">
                <a:solidFill>
                  <a:schemeClr val="tx1"/>
                </a:solidFill>
              </a:defRPr>
            </a:lvl1pPr>
          </a:lstStyle>
          <a:p>
            <a:r>
              <a:rPr lang="nl-NL"/>
              <a:t>Klik om stijl te bewerken</a:t>
            </a:r>
          </a:p>
        </p:txBody>
      </p:sp>
      <p:pic>
        <p:nvPicPr>
          <p:cNvPr id="7" name="Afbeelding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3175" y="0"/>
            <a:ext cx="12198350" cy="1066800"/>
          </a:xfrm>
          <a:prstGeom prst="rect">
            <a:avLst/>
          </a:prstGeom>
        </p:spPr>
      </p:pic>
      <p:sp>
        <p:nvSpPr>
          <p:cNvPr id="15" name="Tijdelijke aanduiding voor datum 14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16" name="Tijdelijke aanduiding voor voettekst 15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17" name="Tijdelijke aanduiding voor dianummer 16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10A0A6AF-03C5-477E-939A-E28F7E7F05EA}" type="slidenum">
              <a:rPr lang="nl-NL" smtClean="0"/>
              <a:pPr/>
              <a:t>‹#›</a:t>
            </a:fld>
            <a:endParaRPr lang="nl-NL"/>
          </a:p>
        </p:txBody>
      </p:sp>
      <p:sp>
        <p:nvSpPr>
          <p:cNvPr id="9" name="Ondertitel 2"/>
          <p:cNvSpPr>
            <a:spLocks noGrp="1"/>
          </p:cNvSpPr>
          <p:nvPr>
            <p:ph type="subTitle" idx="1"/>
          </p:nvPr>
        </p:nvSpPr>
        <p:spPr>
          <a:xfrm>
            <a:off x="635000" y="3749487"/>
            <a:ext cx="10925176" cy="2077232"/>
          </a:xfrm>
        </p:spPr>
        <p:txBody>
          <a:bodyPr lIns="104400" tIns="90000" rIns="90000" bIns="46800"/>
          <a:lstStyle>
            <a:lvl1pPr marL="0" indent="0" algn="l">
              <a:buNone/>
              <a:defRPr sz="24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</a:p>
        </p:txBody>
      </p:sp>
      <p:sp>
        <p:nvSpPr>
          <p:cNvPr id="10" name="Tijdelijke aanduiding voor tekst 16"/>
          <p:cNvSpPr>
            <a:spLocks noGrp="1"/>
          </p:cNvSpPr>
          <p:nvPr>
            <p:ph type="body" sz="quarter" idx="10" hasCustomPrompt="1"/>
          </p:nvPr>
        </p:nvSpPr>
        <p:spPr>
          <a:xfrm>
            <a:off x="633412" y="5829386"/>
            <a:ext cx="5005388" cy="389360"/>
          </a:xfrm>
        </p:spPr>
        <p:txBody>
          <a:bodyPr lIns="86400" anchor="b" anchorCtr="0">
            <a:noAutofit/>
          </a:bodyPr>
          <a:lstStyle>
            <a:lvl1pPr marL="0" indent="0" algn="l">
              <a:buNone/>
              <a:defRPr sz="1600">
                <a:solidFill>
                  <a:schemeClr val="tx1"/>
                </a:solidFill>
              </a:defRPr>
            </a:lvl1pPr>
            <a:lvl2pPr>
              <a:defRPr sz="18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800">
                <a:solidFill>
                  <a:schemeClr val="bg1"/>
                </a:solidFill>
              </a:defRPr>
            </a:lvl4pPr>
            <a:lvl5pPr>
              <a:defRPr sz="1800">
                <a:solidFill>
                  <a:schemeClr val="bg1"/>
                </a:solidFill>
              </a:defRPr>
            </a:lvl5pPr>
          </a:lstStyle>
          <a:p>
            <a:pPr lvl="0"/>
            <a:r>
              <a:rPr lang="nl-NL"/>
              <a:t>Naam spreker</a:t>
            </a:r>
          </a:p>
        </p:txBody>
      </p:sp>
      <p:pic>
        <p:nvPicPr>
          <p:cNvPr id="12" name="Afbeelding 11">
            <a:extLst>
              <a:ext uri="{FF2B5EF4-FFF2-40B4-BE49-F238E27FC236}">
                <a16:creationId xmlns:a16="http://schemas.microsoft.com/office/drawing/2014/main" id="{3E728E48-643E-544D-A813-C0BAB23F9F24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682750"/>
          </a:xfrm>
          <a:prstGeom prst="rect">
            <a:avLst/>
          </a:prstGeom>
        </p:spPr>
      </p:pic>
      <p:pic>
        <p:nvPicPr>
          <p:cNvPr id="13" name="Afbeelding 12">
            <a:extLst>
              <a:ext uri="{FF2B5EF4-FFF2-40B4-BE49-F238E27FC236}">
                <a16:creationId xmlns:a16="http://schemas.microsoft.com/office/drawing/2014/main" id="{C3DDB892-18B4-AE46-8394-66B2E248D9C4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75094" y="-13176"/>
            <a:ext cx="3660389" cy="15633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9576502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oudsopgav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hoek 6"/>
          <p:cNvSpPr/>
          <p:nvPr userDrawn="1"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0" name="Titel 1"/>
          <p:cNvSpPr>
            <a:spLocks noGrp="1"/>
          </p:cNvSpPr>
          <p:nvPr>
            <p:ph type="title"/>
          </p:nvPr>
        </p:nvSpPr>
        <p:spPr>
          <a:xfrm>
            <a:off x="634999" y="2636838"/>
            <a:ext cx="5003801" cy="1584325"/>
          </a:xfrm>
        </p:spPr>
        <p:txBody>
          <a:bodyPr anchor="ctr" anchorCtr="0">
            <a:normAutofit/>
          </a:bodyPr>
          <a:lstStyle>
            <a:lvl1pPr algn="r">
              <a:defRPr sz="3600">
                <a:solidFill>
                  <a:schemeClr val="tx1"/>
                </a:solidFill>
              </a:defRPr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13" name="Tijdelijke aanduiding voor tekst 4"/>
          <p:cNvSpPr>
            <a:spLocks noGrp="1"/>
          </p:cNvSpPr>
          <p:nvPr>
            <p:ph type="body" sz="quarter" idx="15"/>
          </p:nvPr>
        </p:nvSpPr>
        <p:spPr>
          <a:xfrm>
            <a:off x="7791732" y="916926"/>
            <a:ext cx="3766856" cy="817562"/>
          </a:xfrm>
        </p:spPr>
        <p:txBody>
          <a:bodyPr anchor="b" anchorCtr="0">
            <a:normAutofit/>
          </a:bodyPr>
          <a:lstStyle>
            <a:lvl1pPr marL="0" indent="0">
              <a:buNone/>
              <a:defRPr sz="1800"/>
            </a:lvl1pPr>
            <a:lvl2pPr marL="313200" indent="0">
              <a:buNone/>
              <a:defRPr/>
            </a:lvl2pPr>
            <a:lvl3pPr marL="630000" indent="0">
              <a:buNone/>
              <a:defRPr/>
            </a:lvl3pPr>
            <a:lvl4pPr marL="943200" indent="0">
              <a:buNone/>
              <a:defRPr/>
            </a:lvl4pPr>
            <a:lvl5pPr marL="1260000" indent="0">
              <a:buNone/>
              <a:defRPr/>
            </a:lvl5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14" name="Tijdelijke aanduiding voor tekst 4"/>
          <p:cNvSpPr>
            <a:spLocks noGrp="1"/>
          </p:cNvSpPr>
          <p:nvPr>
            <p:ph type="body" sz="quarter" idx="16"/>
          </p:nvPr>
        </p:nvSpPr>
        <p:spPr>
          <a:xfrm>
            <a:off x="7791732" y="2061911"/>
            <a:ext cx="3766856" cy="817562"/>
          </a:xfrm>
        </p:spPr>
        <p:txBody>
          <a:bodyPr anchor="b" anchorCtr="0">
            <a:normAutofit/>
          </a:bodyPr>
          <a:lstStyle>
            <a:lvl1pPr marL="0" indent="0">
              <a:buNone/>
              <a:defRPr sz="1800"/>
            </a:lvl1pPr>
            <a:lvl2pPr marL="313200" indent="0">
              <a:buNone/>
              <a:defRPr/>
            </a:lvl2pPr>
            <a:lvl3pPr marL="630000" indent="0">
              <a:buNone/>
              <a:defRPr/>
            </a:lvl3pPr>
            <a:lvl4pPr marL="943200" indent="0">
              <a:buNone/>
              <a:defRPr/>
            </a:lvl4pPr>
            <a:lvl5pPr marL="1260000" indent="0">
              <a:buNone/>
              <a:defRPr/>
            </a:lvl5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15" name="Tijdelijke aanduiding voor tekst 4"/>
          <p:cNvSpPr>
            <a:spLocks noGrp="1"/>
          </p:cNvSpPr>
          <p:nvPr>
            <p:ph type="body" sz="quarter" idx="17"/>
          </p:nvPr>
        </p:nvSpPr>
        <p:spPr>
          <a:xfrm>
            <a:off x="7791732" y="3211200"/>
            <a:ext cx="3766856" cy="817562"/>
          </a:xfrm>
        </p:spPr>
        <p:txBody>
          <a:bodyPr anchor="b" anchorCtr="0">
            <a:normAutofit/>
          </a:bodyPr>
          <a:lstStyle>
            <a:lvl1pPr marL="0" indent="0">
              <a:buNone/>
              <a:defRPr sz="1800"/>
            </a:lvl1pPr>
            <a:lvl2pPr marL="313200" indent="0">
              <a:buNone/>
              <a:defRPr/>
            </a:lvl2pPr>
            <a:lvl3pPr marL="630000" indent="0">
              <a:buNone/>
              <a:defRPr/>
            </a:lvl3pPr>
            <a:lvl4pPr marL="943200" indent="0">
              <a:buNone/>
              <a:defRPr/>
            </a:lvl4pPr>
            <a:lvl5pPr marL="1260000" indent="0">
              <a:buNone/>
              <a:defRPr/>
            </a:lvl5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16" name="Tijdelijke aanduiding voor tekst 4"/>
          <p:cNvSpPr>
            <a:spLocks noGrp="1"/>
          </p:cNvSpPr>
          <p:nvPr>
            <p:ph type="body" sz="quarter" idx="18"/>
          </p:nvPr>
        </p:nvSpPr>
        <p:spPr>
          <a:xfrm>
            <a:off x="7791732" y="4352400"/>
            <a:ext cx="3766856" cy="817562"/>
          </a:xfrm>
        </p:spPr>
        <p:txBody>
          <a:bodyPr anchor="b" anchorCtr="0">
            <a:normAutofit/>
          </a:bodyPr>
          <a:lstStyle>
            <a:lvl1pPr marL="0" indent="0">
              <a:buNone/>
              <a:defRPr sz="1800"/>
            </a:lvl1pPr>
            <a:lvl2pPr marL="313200" indent="0">
              <a:buNone/>
              <a:defRPr/>
            </a:lvl2pPr>
            <a:lvl3pPr marL="630000" indent="0">
              <a:buNone/>
              <a:defRPr/>
            </a:lvl3pPr>
            <a:lvl4pPr marL="943200" indent="0">
              <a:buNone/>
              <a:defRPr/>
            </a:lvl4pPr>
            <a:lvl5pPr marL="1260000" indent="0">
              <a:buNone/>
              <a:defRPr/>
            </a:lvl5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17" name="Tijdelijke aanduiding voor tekst 4"/>
          <p:cNvSpPr>
            <a:spLocks noGrp="1"/>
          </p:cNvSpPr>
          <p:nvPr>
            <p:ph type="body" sz="quarter" idx="19"/>
          </p:nvPr>
        </p:nvSpPr>
        <p:spPr>
          <a:xfrm>
            <a:off x="7791732" y="5497200"/>
            <a:ext cx="3766856" cy="817562"/>
          </a:xfrm>
        </p:spPr>
        <p:txBody>
          <a:bodyPr anchor="b" anchorCtr="0">
            <a:normAutofit/>
          </a:bodyPr>
          <a:lstStyle>
            <a:lvl1pPr marL="0" indent="0">
              <a:buNone/>
              <a:defRPr sz="1800"/>
            </a:lvl1pPr>
            <a:lvl2pPr marL="313200" indent="0">
              <a:buNone/>
              <a:defRPr/>
            </a:lvl2pPr>
            <a:lvl3pPr marL="630000" indent="0">
              <a:buNone/>
              <a:defRPr/>
            </a:lvl3pPr>
            <a:lvl4pPr marL="943200" indent="0">
              <a:buNone/>
              <a:defRPr/>
            </a:lvl4pPr>
            <a:lvl5pPr marL="1260000" indent="0">
              <a:buNone/>
              <a:defRPr/>
            </a:lvl5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20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voettekst 8"/>
          <p:cNvSpPr>
            <a:spLocks noGrp="1"/>
          </p:cNvSpPr>
          <p:nvPr>
            <p:ph type="ftr" sz="quarter" idx="2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18" name="Tijdelijke aanduiding voor dianummer 17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10A0A6AF-03C5-477E-939A-E28F7E7F05EA}" type="slidenum">
              <a:rPr lang="nl-NL" smtClean="0"/>
              <a:pPr/>
              <a:t>‹#›</a:t>
            </a:fld>
            <a:endParaRPr lang="nl-NL"/>
          </a:p>
        </p:txBody>
      </p:sp>
      <p:sp>
        <p:nvSpPr>
          <p:cNvPr id="22" name="Tijdelijke aanduiding voor tekst 2"/>
          <p:cNvSpPr>
            <a:spLocks noGrp="1"/>
          </p:cNvSpPr>
          <p:nvPr>
            <p:ph type="body" sz="quarter" idx="10" hasCustomPrompt="1"/>
          </p:nvPr>
        </p:nvSpPr>
        <p:spPr>
          <a:xfrm>
            <a:off x="6418727" y="998445"/>
            <a:ext cx="1373005" cy="817563"/>
          </a:xfrm>
        </p:spPr>
        <p:txBody>
          <a:bodyPr bIns="46800" anchor="b" anchorCtr="0">
            <a:normAutofit/>
          </a:bodyPr>
          <a:lstStyle>
            <a:lvl1pPr marL="0" indent="0" algn="r">
              <a:buNone/>
              <a:defRPr sz="4800">
                <a:solidFill>
                  <a:schemeClr val="tx2"/>
                </a:solidFill>
              </a:defRPr>
            </a:lvl1pPr>
          </a:lstStyle>
          <a:p>
            <a:pPr lvl="0"/>
            <a:r>
              <a:rPr lang="nl-NL"/>
              <a:t>#</a:t>
            </a:r>
          </a:p>
        </p:txBody>
      </p:sp>
      <p:sp>
        <p:nvSpPr>
          <p:cNvPr id="23" name="Tijdelijke aanduiding voor tekst 2"/>
          <p:cNvSpPr>
            <a:spLocks noGrp="1"/>
          </p:cNvSpPr>
          <p:nvPr>
            <p:ph type="body" sz="quarter" idx="11" hasCustomPrompt="1"/>
          </p:nvPr>
        </p:nvSpPr>
        <p:spPr>
          <a:xfrm>
            <a:off x="6418727" y="2143674"/>
            <a:ext cx="1373005" cy="817563"/>
          </a:xfrm>
        </p:spPr>
        <p:txBody>
          <a:bodyPr bIns="46800" anchor="b" anchorCtr="0">
            <a:normAutofit/>
          </a:bodyPr>
          <a:lstStyle>
            <a:lvl1pPr marL="0" indent="0" algn="r">
              <a:buNone/>
              <a:defRPr sz="4800">
                <a:solidFill>
                  <a:schemeClr val="tx2"/>
                </a:solidFill>
              </a:defRPr>
            </a:lvl1pPr>
          </a:lstStyle>
          <a:p>
            <a:pPr lvl="0"/>
            <a:r>
              <a:rPr lang="nl-NL"/>
              <a:t>#</a:t>
            </a:r>
          </a:p>
        </p:txBody>
      </p:sp>
      <p:sp>
        <p:nvSpPr>
          <p:cNvPr id="24" name="Tijdelijke aanduiding voor tekst 2"/>
          <p:cNvSpPr>
            <a:spLocks noGrp="1"/>
          </p:cNvSpPr>
          <p:nvPr>
            <p:ph type="body" sz="quarter" idx="12" hasCustomPrompt="1"/>
          </p:nvPr>
        </p:nvSpPr>
        <p:spPr>
          <a:xfrm>
            <a:off x="6418727" y="3288903"/>
            <a:ext cx="1373005" cy="817563"/>
          </a:xfrm>
        </p:spPr>
        <p:txBody>
          <a:bodyPr bIns="46800" anchor="b" anchorCtr="0">
            <a:normAutofit/>
          </a:bodyPr>
          <a:lstStyle>
            <a:lvl1pPr marL="0" indent="0" algn="r">
              <a:buNone/>
              <a:defRPr sz="4800">
                <a:solidFill>
                  <a:schemeClr val="tx2"/>
                </a:solidFill>
              </a:defRPr>
            </a:lvl1pPr>
          </a:lstStyle>
          <a:p>
            <a:pPr lvl="0"/>
            <a:r>
              <a:rPr lang="nl-NL"/>
              <a:t>#</a:t>
            </a:r>
          </a:p>
        </p:txBody>
      </p:sp>
      <p:sp>
        <p:nvSpPr>
          <p:cNvPr id="25" name="Tijdelijke aanduiding voor tekst 2"/>
          <p:cNvSpPr>
            <a:spLocks noGrp="1"/>
          </p:cNvSpPr>
          <p:nvPr>
            <p:ph type="body" sz="quarter" idx="13" hasCustomPrompt="1"/>
          </p:nvPr>
        </p:nvSpPr>
        <p:spPr>
          <a:xfrm>
            <a:off x="6418727" y="4434132"/>
            <a:ext cx="1373005" cy="817563"/>
          </a:xfrm>
        </p:spPr>
        <p:txBody>
          <a:bodyPr bIns="46800" anchor="b" anchorCtr="0">
            <a:normAutofit/>
          </a:bodyPr>
          <a:lstStyle>
            <a:lvl1pPr marL="0" indent="0" algn="r">
              <a:buNone/>
              <a:defRPr sz="4800">
                <a:solidFill>
                  <a:schemeClr val="tx2"/>
                </a:solidFill>
              </a:defRPr>
            </a:lvl1pPr>
          </a:lstStyle>
          <a:p>
            <a:pPr lvl="0"/>
            <a:r>
              <a:rPr lang="nl-NL"/>
              <a:t>#</a:t>
            </a:r>
          </a:p>
        </p:txBody>
      </p:sp>
      <p:sp>
        <p:nvSpPr>
          <p:cNvPr id="26" name="Tijdelijke aanduiding voor tekst 2"/>
          <p:cNvSpPr>
            <a:spLocks noGrp="1"/>
          </p:cNvSpPr>
          <p:nvPr>
            <p:ph type="body" sz="quarter" idx="14" hasCustomPrompt="1"/>
          </p:nvPr>
        </p:nvSpPr>
        <p:spPr>
          <a:xfrm>
            <a:off x="6418727" y="5579361"/>
            <a:ext cx="1373005" cy="817563"/>
          </a:xfrm>
        </p:spPr>
        <p:txBody>
          <a:bodyPr bIns="46800" anchor="b" anchorCtr="0">
            <a:normAutofit/>
          </a:bodyPr>
          <a:lstStyle>
            <a:lvl1pPr marL="0" indent="0" algn="r">
              <a:buNone/>
              <a:defRPr sz="4800">
                <a:solidFill>
                  <a:schemeClr val="tx2"/>
                </a:solidFill>
              </a:defRPr>
            </a:lvl1pPr>
          </a:lstStyle>
          <a:p>
            <a:pPr lvl="0"/>
            <a:r>
              <a:rPr lang="nl-NL"/>
              <a:t>#</a:t>
            </a:r>
          </a:p>
        </p:txBody>
      </p:sp>
      <p:pic>
        <p:nvPicPr>
          <p:cNvPr id="21" name="Afbeelding 20">
            <a:extLst>
              <a:ext uri="{FF2B5EF4-FFF2-40B4-BE49-F238E27FC236}">
                <a16:creationId xmlns:a16="http://schemas.microsoft.com/office/drawing/2014/main" id="{AF260D0C-1E71-C54C-BC16-D1CBE1023D9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4934" t="19074" r="44934"/>
          <a:stretch/>
        </p:blipFill>
        <p:spPr>
          <a:xfrm>
            <a:off x="5638800" y="1075"/>
            <a:ext cx="914400" cy="10080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0248897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oudsopgave met afbeeld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hthoek 4"/>
          <p:cNvSpPr/>
          <p:nvPr userDrawn="1"/>
        </p:nvSpPr>
        <p:spPr>
          <a:xfrm>
            <a:off x="6096000" y="0"/>
            <a:ext cx="60960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1" name="Tijdelijke aanduiding voor tekst 11"/>
          <p:cNvSpPr>
            <a:spLocks noGrp="1"/>
          </p:cNvSpPr>
          <p:nvPr>
            <p:ph type="body" sz="quarter" idx="13"/>
          </p:nvPr>
        </p:nvSpPr>
        <p:spPr>
          <a:xfrm>
            <a:off x="6553200" y="2289600"/>
            <a:ext cx="5004000" cy="3931813"/>
          </a:xfrm>
        </p:spPr>
        <p:txBody>
          <a:bodyPr/>
          <a:lstStyle>
            <a:lvl1pPr marL="457200" indent="-457200">
              <a:buClr>
                <a:schemeClr val="tx1"/>
              </a:buClr>
              <a:buFont typeface="+mj-lt"/>
              <a:buAutoNum type="arabicPeriod"/>
              <a:defRPr>
                <a:solidFill>
                  <a:schemeClr val="tx1"/>
                </a:solidFill>
              </a:defRPr>
            </a:lvl1pPr>
            <a:lvl2pPr marL="684000" indent="-216000"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buClrTx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Titel 5"/>
          <p:cNvSpPr>
            <a:spLocks noGrp="1"/>
          </p:cNvSpPr>
          <p:nvPr>
            <p:ph type="title"/>
          </p:nvPr>
        </p:nvSpPr>
        <p:spPr>
          <a:xfrm>
            <a:off x="6553200" y="1051200"/>
            <a:ext cx="5004000" cy="948047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12" name="Tijdelijke aanduiding voor afbeelding 11">
            <a:extLst>
              <a:ext uri="{FF2B5EF4-FFF2-40B4-BE49-F238E27FC236}">
                <a16:creationId xmlns:a16="http://schemas.microsoft.com/office/drawing/2014/main" id="{65CDA938-34ED-EC47-B19D-D582D052909F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6098242" cy="6858000"/>
          </a:xfrm>
          <a:custGeom>
            <a:avLst/>
            <a:gdLst>
              <a:gd name="connsiteX0" fmla="*/ 0 w 6098242"/>
              <a:gd name="connsiteY0" fmla="*/ 0 h 6858000"/>
              <a:gd name="connsiteX1" fmla="*/ 5860200 w 6098242"/>
              <a:gd name="connsiteY1" fmla="*/ 0 h 6858000"/>
              <a:gd name="connsiteX2" fmla="*/ 5860200 w 6098242"/>
              <a:gd name="connsiteY2" fmla="*/ 712800 h 6858000"/>
              <a:gd name="connsiteX3" fmla="*/ 6098242 w 6098242"/>
              <a:gd name="connsiteY3" fmla="*/ 712800 h 6858000"/>
              <a:gd name="connsiteX4" fmla="*/ 6098242 w 6098242"/>
              <a:gd name="connsiteY4" fmla="*/ 6858000 h 6858000"/>
              <a:gd name="connsiteX5" fmla="*/ 0 w 6098242"/>
              <a:gd name="connsiteY5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098242" h="6858000">
                <a:moveTo>
                  <a:pt x="0" y="0"/>
                </a:moveTo>
                <a:lnTo>
                  <a:pt x="5860200" y="0"/>
                </a:lnTo>
                <a:lnTo>
                  <a:pt x="5860200" y="712800"/>
                </a:lnTo>
                <a:lnTo>
                  <a:pt x="6098242" y="712800"/>
                </a:lnTo>
                <a:lnTo>
                  <a:pt x="6098242" y="6858000"/>
                </a:lnTo>
                <a:lnTo>
                  <a:pt x="0" y="6858000"/>
                </a:lnTo>
                <a:close/>
              </a:path>
            </a:pathLst>
          </a:custGeom>
          <a:noFill/>
        </p:spPr>
        <p:txBody>
          <a:bodyPr wrap="square" lIns="612000" anchor="ctr" anchorCtr="0">
            <a:noAutofit/>
          </a:bodyPr>
          <a:lstStyle>
            <a:lvl1pPr algn="l">
              <a:defRPr>
                <a:solidFill>
                  <a:schemeClr val="tx1"/>
                </a:solidFill>
              </a:defRPr>
            </a:lvl1pPr>
          </a:lstStyle>
          <a:p>
            <a:r>
              <a:rPr lang="nl-NL"/>
              <a:t>Klik op het pictogram als u een afbeelding wilt toevoegen</a:t>
            </a:r>
          </a:p>
        </p:txBody>
      </p:sp>
      <p:sp>
        <p:nvSpPr>
          <p:cNvPr id="17" name="Tijdelijke aanduiding voor datum 16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18" name="Tijdelijke aanduiding voor voettekst 17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19" name="Tijdelijke aanduiding voor dianummer 18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10A0A6AF-03C5-477E-939A-E28F7E7F05EA}" type="slidenum">
              <a:rPr lang="nl-NL" smtClean="0"/>
              <a:pPr/>
              <a:t>‹#›</a:t>
            </a:fld>
            <a:endParaRPr lang="nl-NL"/>
          </a:p>
        </p:txBody>
      </p:sp>
      <p:pic>
        <p:nvPicPr>
          <p:cNvPr id="10" name="Afbeelding 9">
            <a:extLst>
              <a:ext uri="{FF2B5EF4-FFF2-40B4-BE49-F238E27FC236}">
                <a16:creationId xmlns:a16="http://schemas.microsoft.com/office/drawing/2014/main" id="{CC44ED47-A238-2D42-9C79-E60FB982066E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4934" t="19074" r="44934"/>
          <a:stretch/>
        </p:blipFill>
        <p:spPr>
          <a:xfrm>
            <a:off x="5638800" y="1075"/>
            <a:ext cx="914400" cy="10080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0040191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hoek 6"/>
          <p:cNvSpPr/>
          <p:nvPr userDrawn="1"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34999" y="2636837"/>
            <a:ext cx="5003801" cy="1584325"/>
          </a:xfrm>
        </p:spPr>
        <p:txBody>
          <a:bodyPr anchor="b">
            <a:normAutofit/>
          </a:bodyPr>
          <a:lstStyle>
            <a:lvl1pPr algn="r">
              <a:defRPr sz="3600">
                <a:solidFill>
                  <a:schemeClr val="tx1"/>
                </a:solidFill>
              </a:defRPr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634999" y="4221162"/>
            <a:ext cx="5003801" cy="2000251"/>
          </a:xfrm>
        </p:spPr>
        <p:txBody>
          <a:bodyPr tIns="90000" rIns="100800"/>
          <a:lstStyle>
            <a:lvl1pPr marL="0" indent="0" algn="r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9" name="Tijdelijke aanduiding voor tekst 8"/>
          <p:cNvSpPr>
            <a:spLocks noGrp="1"/>
          </p:cNvSpPr>
          <p:nvPr>
            <p:ph type="body" sz="quarter" idx="13" hasCustomPrompt="1"/>
          </p:nvPr>
        </p:nvSpPr>
        <p:spPr>
          <a:xfrm>
            <a:off x="634999" y="1171575"/>
            <a:ext cx="5003801" cy="1463674"/>
          </a:xfrm>
        </p:spPr>
        <p:txBody>
          <a:bodyPr rIns="0" anchor="b" anchorCtr="0">
            <a:normAutofit/>
          </a:bodyPr>
          <a:lstStyle>
            <a:lvl1pPr marL="0" indent="0" algn="r">
              <a:buNone/>
              <a:defRPr sz="9600" b="1" i="0">
                <a:solidFill>
                  <a:schemeClr val="tx1"/>
                </a:solidFill>
              </a:defRPr>
            </a:lvl1pPr>
            <a:lvl2pPr marL="313200" indent="0" algn="r">
              <a:buNone/>
              <a:defRPr/>
            </a:lvl2pPr>
            <a:lvl3pPr marL="630000" indent="0" algn="r">
              <a:buNone/>
              <a:defRPr/>
            </a:lvl3pPr>
            <a:lvl4pPr marL="943200" indent="0" algn="r">
              <a:buNone/>
              <a:defRPr/>
            </a:lvl4pPr>
            <a:lvl5pPr marL="1260000" indent="0" algn="r">
              <a:buNone/>
              <a:defRPr/>
            </a:lvl5pPr>
          </a:lstStyle>
          <a:p>
            <a:pPr lvl="0"/>
            <a:r>
              <a:rPr lang="nl-NL"/>
              <a:t>#</a:t>
            </a:r>
          </a:p>
        </p:txBody>
      </p:sp>
      <p:sp>
        <p:nvSpPr>
          <p:cNvPr id="10" name="Tijdelijke aanduiding voor datum 9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12" name="Tijdelijke aanduiding voor voettekst 11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13" name="Tijdelijke aanduiding voor dianummer 12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10A0A6AF-03C5-477E-939A-E28F7E7F05EA}" type="slidenum">
              <a:rPr lang="nl-NL" smtClean="0"/>
              <a:pPr/>
              <a:t>‹#›</a:t>
            </a:fld>
            <a:endParaRPr lang="nl-NL"/>
          </a:p>
        </p:txBody>
      </p:sp>
      <p:pic>
        <p:nvPicPr>
          <p:cNvPr id="11" name="Afbeelding 10">
            <a:extLst>
              <a:ext uri="{FF2B5EF4-FFF2-40B4-BE49-F238E27FC236}">
                <a16:creationId xmlns:a16="http://schemas.microsoft.com/office/drawing/2014/main" id="{5FCF7695-4593-1943-B84E-F8C54CACBEF9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4934" t="19074" r="44934"/>
          <a:stretch/>
        </p:blipFill>
        <p:spPr>
          <a:xfrm>
            <a:off x="5638800" y="1075"/>
            <a:ext cx="914400" cy="10080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875207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61">
          <p15:clr>
            <a:srgbClr val="FBAE40"/>
          </p15:clr>
        </p15:guide>
        <p15:guide id="2" orient="horz" pos="2659">
          <p15:clr>
            <a:srgbClr val="FBAE40"/>
          </p15:clr>
        </p15:guide>
      </p15:sldGuideLst>
    </p:ext>
  </p:extLst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ee object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635000" y="2276475"/>
            <a:ext cx="5226050" cy="39449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6553199" y="2276475"/>
            <a:ext cx="5004000" cy="39449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14" name="Tijdelijke aanduiding voor datum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15" name="Tijdelijke aanduiding voor voettekst 1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16" name="Tijdelijke aanduiding voor dianumm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A0A6AF-03C5-477E-939A-E28F7E7F05EA}" type="slidenum">
              <a:rPr lang="nl-NL" smtClean="0"/>
              <a:pPr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49780367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635001" y="2306037"/>
            <a:ext cx="5004000" cy="648000"/>
          </a:xfrm>
          <a:noFill/>
        </p:spPr>
        <p:txBody>
          <a:bodyPr lIns="180000" tIns="180000" rIns="180000" bIns="72000" anchor="b">
            <a:noAutofit/>
          </a:bodyPr>
          <a:lstStyle>
            <a:lvl1pPr marL="0" indent="0">
              <a:buNone/>
              <a:defRPr sz="1800" b="1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635001" y="2953738"/>
            <a:ext cx="5004000" cy="3267676"/>
          </a:xfrm>
          <a:noFill/>
        </p:spPr>
        <p:txBody>
          <a:bodyPr lIns="180000" tIns="180000" rIns="180000" bIns="72000"/>
          <a:lstStyle/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6553200" y="2306037"/>
            <a:ext cx="5004000" cy="647228"/>
          </a:xfrm>
          <a:noFill/>
        </p:spPr>
        <p:txBody>
          <a:bodyPr lIns="180000" tIns="180000" rIns="180000" bIns="72000" anchor="b">
            <a:noAutofit/>
          </a:bodyPr>
          <a:lstStyle>
            <a:lvl1pPr marL="0" indent="0">
              <a:buNone/>
              <a:defRPr sz="1800" b="1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6553200" y="2953738"/>
            <a:ext cx="5005388" cy="3267676"/>
          </a:xfrm>
          <a:noFill/>
        </p:spPr>
        <p:txBody>
          <a:bodyPr lIns="180000" tIns="180000" rIns="180000" bIns="72000"/>
          <a:lstStyle/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10" name="Titel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16" name="Tijdelijke aanduiding voor datum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17" name="Tijdelijke aanduiding voor voettekst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18" name="Tijdelijke aanduiding voor dianumm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A0A6AF-03C5-477E-939A-E28F7E7F05EA}" type="slidenum">
              <a:rPr lang="nl-NL" smtClean="0"/>
              <a:pPr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8957972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988">
          <p15:clr>
            <a:srgbClr val="FBAE40"/>
          </p15:clr>
        </p15:guide>
        <p15:guide id="2" pos="3693">
          <p15:clr>
            <a:srgbClr val="FBAE40"/>
          </p15:clr>
        </p15:guide>
        <p15:guide id="3" orient="horz" pos="1661">
          <p15:clr>
            <a:srgbClr val="FBAE40"/>
          </p15:clr>
        </p15:guide>
      </p15:sldGuideLst>
    </p:ext>
  </p:extLst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12" name="Tijdelijke aanduiding voor datum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13" name="Tijdelijke aanduiding voor voettekst 1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14" name="Tijdelijke aanduiding voor dianumm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A0A6AF-03C5-477E-939A-E28F7E7F05EA}" type="slidenum">
              <a:rPr lang="nl-NL" smtClean="0"/>
              <a:pPr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81081134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jdelijke aanduiding voor datum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12" name="Tijdelijke aanduiding voor voettekst 1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13" name="Tijdelijke aanduiding voor dianumm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A0A6AF-03C5-477E-939A-E28F7E7F05EA}" type="slidenum">
              <a:rPr lang="nl-NL" smtClean="0"/>
              <a:pPr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342873654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635000" y="3427413"/>
            <a:ext cx="5003800" cy="2793999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10" name="Tijdelijke aanduiding voor inhoud 9"/>
          <p:cNvSpPr>
            <a:spLocks noGrp="1"/>
          </p:cNvSpPr>
          <p:nvPr>
            <p:ph sz="quarter" idx="13"/>
          </p:nvPr>
        </p:nvSpPr>
        <p:spPr>
          <a:xfrm>
            <a:off x="6554588" y="1052513"/>
            <a:ext cx="5004000" cy="5168900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3" name="Titel 2"/>
          <p:cNvSpPr>
            <a:spLocks noGrp="1"/>
          </p:cNvSpPr>
          <p:nvPr>
            <p:ph type="title"/>
          </p:nvPr>
        </p:nvSpPr>
        <p:spPr>
          <a:xfrm>
            <a:off x="635000" y="1052513"/>
            <a:ext cx="5003800" cy="948047"/>
          </a:xfrm>
        </p:spPr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17" name="Tijdelijke aanduiding voor datum 16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18" name="Tijdelijke aanduiding voor voettekst 17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19" name="Tijdelijke aanduiding voor dianummer 18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10A0A6AF-03C5-477E-939A-E28F7E7F05EA}" type="slidenum">
              <a:rPr lang="nl-NL" smtClean="0"/>
              <a:pPr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14754972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ote tekst A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el 1"/>
          <p:cNvSpPr>
            <a:spLocks noGrp="1"/>
          </p:cNvSpPr>
          <p:nvPr>
            <p:ph type="title"/>
          </p:nvPr>
        </p:nvSpPr>
        <p:spPr>
          <a:xfrm>
            <a:off x="635000" y="1052514"/>
            <a:ext cx="10923588" cy="4024800"/>
          </a:xfrm>
        </p:spPr>
        <p:txBody>
          <a:bodyPr anchor="b" anchorCtr="0">
            <a:normAutofit/>
          </a:bodyPr>
          <a:lstStyle>
            <a:lvl1pPr algn="l">
              <a:defRPr sz="8000" b="0">
                <a:solidFill>
                  <a:schemeClr val="bg1"/>
                </a:solidFill>
              </a:defRPr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4" name="Ondertitel 2"/>
          <p:cNvSpPr>
            <a:spLocks noGrp="1"/>
          </p:cNvSpPr>
          <p:nvPr>
            <p:ph type="subTitle" idx="1"/>
          </p:nvPr>
        </p:nvSpPr>
        <p:spPr>
          <a:xfrm>
            <a:off x="635000" y="5077315"/>
            <a:ext cx="5461000" cy="1144098"/>
          </a:xfrm>
        </p:spPr>
        <p:txBody>
          <a:bodyPr lIns="162000" tIns="90000" rIns="90000">
            <a:normAutofit/>
          </a:bodyPr>
          <a:lstStyle>
            <a:lvl1pPr marL="0" indent="0" algn="l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</a:p>
        </p:txBody>
      </p:sp>
      <p:sp>
        <p:nvSpPr>
          <p:cNvPr id="9" name="Tijdelijke aanduiding voor datum 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nl-NL"/>
          </a:p>
        </p:txBody>
      </p:sp>
      <p:sp>
        <p:nvSpPr>
          <p:cNvPr id="10" name="Tijdelijke aanduiding voor voettekst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nl-NL"/>
          </a:p>
        </p:txBody>
      </p:sp>
      <p:sp>
        <p:nvSpPr>
          <p:cNvPr id="11" name="Tijdelijke aanduiding voor dianumm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10A0A6AF-03C5-477E-939A-E28F7E7F05EA}" type="slidenum">
              <a:rPr lang="nl-NL" smtClean="0"/>
              <a:pPr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5277709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2" orient="horz" pos="2659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hoek 6"/>
          <p:cNvSpPr/>
          <p:nvPr userDrawn="1"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34999" y="2636837"/>
            <a:ext cx="5003801" cy="1584325"/>
          </a:xfrm>
        </p:spPr>
        <p:txBody>
          <a:bodyPr anchor="b">
            <a:normAutofit/>
          </a:bodyPr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634999" y="4221162"/>
            <a:ext cx="5003801" cy="2000251"/>
          </a:xfrm>
        </p:spPr>
        <p:txBody>
          <a:bodyPr tIns="90000" rIns="100800"/>
          <a:lstStyle>
            <a:lvl1pPr marL="0" indent="0" algn="r"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9" name="Tijdelijke aanduiding voor tekst 8"/>
          <p:cNvSpPr>
            <a:spLocks noGrp="1"/>
          </p:cNvSpPr>
          <p:nvPr>
            <p:ph type="body" sz="quarter" idx="13" hasCustomPrompt="1"/>
          </p:nvPr>
        </p:nvSpPr>
        <p:spPr>
          <a:xfrm>
            <a:off x="634999" y="1171575"/>
            <a:ext cx="5003801" cy="1463674"/>
          </a:xfrm>
        </p:spPr>
        <p:txBody>
          <a:bodyPr rIns="0" anchor="b" anchorCtr="0">
            <a:normAutofit/>
          </a:bodyPr>
          <a:lstStyle>
            <a:lvl1pPr marL="0" indent="0" algn="r">
              <a:buNone/>
              <a:defRPr sz="9600" b="1" i="0">
                <a:solidFill>
                  <a:schemeClr val="bg1"/>
                </a:solidFill>
              </a:defRPr>
            </a:lvl1pPr>
            <a:lvl2pPr marL="313200" indent="0" algn="r">
              <a:buNone/>
              <a:defRPr/>
            </a:lvl2pPr>
            <a:lvl3pPr marL="630000" indent="0" algn="r">
              <a:buNone/>
              <a:defRPr/>
            </a:lvl3pPr>
            <a:lvl4pPr marL="943200" indent="0" algn="r">
              <a:buNone/>
              <a:defRPr/>
            </a:lvl4pPr>
            <a:lvl5pPr marL="1260000" indent="0" algn="r">
              <a:buNone/>
              <a:defRPr/>
            </a:lvl5pPr>
          </a:lstStyle>
          <a:p>
            <a:pPr lvl="0"/>
            <a:r>
              <a:rPr lang="nl-NL"/>
              <a:t>#</a:t>
            </a:r>
          </a:p>
        </p:txBody>
      </p:sp>
      <p:sp>
        <p:nvSpPr>
          <p:cNvPr id="10" name="Tijdelijke aanduiding voor datum 9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12" name="Tijdelijke aanduiding voor voettekst 11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13" name="Tijdelijke aanduiding voor dianummer 12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10A0A6AF-03C5-477E-939A-E28F7E7F05EA}" type="slidenum">
              <a:rPr lang="nl-NL" smtClean="0"/>
              <a:pPr/>
              <a:t>‹#›</a:t>
            </a:fld>
            <a:endParaRPr lang="nl-NL"/>
          </a:p>
        </p:txBody>
      </p:sp>
      <p:pic>
        <p:nvPicPr>
          <p:cNvPr id="11" name="Afbeelding 10">
            <a:extLst>
              <a:ext uri="{FF2B5EF4-FFF2-40B4-BE49-F238E27FC236}">
                <a16:creationId xmlns:a16="http://schemas.microsoft.com/office/drawing/2014/main" id="{FB0A3098-83E2-4E4B-8810-7E5E75AE97DB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4934" t="19074" r="44934"/>
          <a:stretch/>
        </p:blipFill>
        <p:spPr>
          <a:xfrm>
            <a:off x="5638800" y="1075"/>
            <a:ext cx="914400" cy="10080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568830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61" userDrawn="1">
          <p15:clr>
            <a:srgbClr val="FBAE40"/>
          </p15:clr>
        </p15:guide>
        <p15:guide id="2" orient="horz" pos="2659" userDrawn="1">
          <p15:clr>
            <a:srgbClr val="FBAE40"/>
          </p15:clr>
        </p15:guide>
      </p15:sldGuideLst>
    </p:ext>
  </p:extLst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ote tekst B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el 1"/>
          <p:cNvSpPr>
            <a:spLocks noGrp="1"/>
          </p:cNvSpPr>
          <p:nvPr>
            <p:ph type="title"/>
          </p:nvPr>
        </p:nvSpPr>
        <p:spPr>
          <a:xfrm>
            <a:off x="635000" y="1052514"/>
            <a:ext cx="10923588" cy="4024800"/>
          </a:xfrm>
        </p:spPr>
        <p:txBody>
          <a:bodyPr anchor="b" anchorCtr="0">
            <a:normAutofit/>
          </a:bodyPr>
          <a:lstStyle>
            <a:lvl1pPr algn="l">
              <a:defRPr sz="8000" b="0">
                <a:solidFill>
                  <a:schemeClr val="tx2"/>
                </a:solidFill>
              </a:defRPr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4" name="Ondertitel 2"/>
          <p:cNvSpPr>
            <a:spLocks noGrp="1"/>
          </p:cNvSpPr>
          <p:nvPr>
            <p:ph type="subTitle" idx="1"/>
          </p:nvPr>
        </p:nvSpPr>
        <p:spPr>
          <a:xfrm>
            <a:off x="635000" y="5077314"/>
            <a:ext cx="5461000" cy="1144099"/>
          </a:xfrm>
        </p:spPr>
        <p:txBody>
          <a:bodyPr lIns="162000" tIns="90000">
            <a:normAutofit/>
          </a:bodyPr>
          <a:lstStyle>
            <a:lvl1pPr marL="0" indent="0" algn="l">
              <a:buNone/>
              <a:defRPr sz="24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</a:p>
        </p:txBody>
      </p:sp>
      <p:sp>
        <p:nvSpPr>
          <p:cNvPr id="6" name="Tijdelijke aanduiding voor datum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voettekst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8" name="Tijdelijke aanduiding voor dianumm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A0A6AF-03C5-477E-939A-E28F7E7F05EA}" type="slidenum">
              <a:rPr lang="nl-NL" smtClean="0"/>
              <a:pPr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9400085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2" orient="horz" pos="2659">
          <p15:clr>
            <a:srgbClr val="FBAE40"/>
          </p15:clr>
        </p15:guide>
      </p15:sldGuideLst>
    </p:ext>
  </p:extLst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vlak 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hoek 6"/>
          <p:cNvSpPr/>
          <p:nvPr userDrawn="1"/>
        </p:nvSpPr>
        <p:spPr>
          <a:xfrm>
            <a:off x="6096000" y="-1588"/>
            <a:ext cx="6096000" cy="6859587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0" indent="0" algn="l">
              <a:buFont typeface="Arial" charset="0"/>
              <a:buNone/>
            </a:pPr>
            <a:endParaRPr lang="nl-NL" sz="1000">
              <a:solidFill>
                <a:schemeClr val="bg1"/>
              </a:solidFill>
            </a:endParaRPr>
          </a:p>
        </p:txBody>
      </p:sp>
      <p:sp>
        <p:nvSpPr>
          <p:cNvPr id="6" name="Titel 5"/>
          <p:cNvSpPr>
            <a:spLocks noGrp="1"/>
          </p:cNvSpPr>
          <p:nvPr>
            <p:ph type="title"/>
          </p:nvPr>
        </p:nvSpPr>
        <p:spPr>
          <a:xfrm>
            <a:off x="635000" y="2636838"/>
            <a:ext cx="5003799" cy="1584324"/>
          </a:xfrm>
        </p:spPr>
        <p:txBody>
          <a:bodyPr anchor="ctr" anchorCtr="0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sz="quarter" idx="10"/>
          </p:nvPr>
        </p:nvSpPr>
        <p:spPr>
          <a:xfrm>
            <a:off x="6554588" y="1066800"/>
            <a:ext cx="5004000" cy="5154613"/>
          </a:xfrm>
        </p:spPr>
        <p:txBody>
          <a:bodyPr anchor="ctr"/>
          <a:lstStyle>
            <a:lvl1pPr>
              <a:buClr>
                <a:schemeClr val="tx1"/>
              </a:buClr>
              <a:defRPr>
                <a:solidFill>
                  <a:schemeClr val="tx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11" name="Tijdelijke aanduiding voor datum 10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12" name="Tijdelijke aanduiding voor voettekst 11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13" name="Tijdelijke aanduiding voor dianummer 12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10A0A6AF-03C5-477E-939A-E28F7E7F05EA}" type="slidenum">
              <a:rPr lang="nl-NL" smtClean="0"/>
              <a:pPr/>
              <a:t>‹#›</a:t>
            </a:fld>
            <a:endParaRPr lang="nl-NL"/>
          </a:p>
        </p:txBody>
      </p:sp>
      <p:pic>
        <p:nvPicPr>
          <p:cNvPr id="9" name="Afbeelding 8">
            <a:extLst>
              <a:ext uri="{FF2B5EF4-FFF2-40B4-BE49-F238E27FC236}">
                <a16:creationId xmlns:a16="http://schemas.microsoft.com/office/drawing/2014/main" id="{1AB1A3E9-97CB-CA43-9E2C-4CE700C68A5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4934" t="19074" r="44934"/>
          <a:stretch/>
        </p:blipFill>
        <p:spPr>
          <a:xfrm>
            <a:off x="5638800" y="1075"/>
            <a:ext cx="914400" cy="10080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3064302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61">
          <p15:clr>
            <a:srgbClr val="FBAE40"/>
          </p15:clr>
        </p15:guide>
        <p15:guide id="2" orient="horz" pos="2659">
          <p15:clr>
            <a:srgbClr val="FBAE40"/>
          </p15:clr>
        </p15:guide>
        <p15:guide id="3" pos="5609">
          <p15:clr>
            <a:srgbClr val="FBAE40"/>
          </p15:clr>
        </p15:guide>
        <p15:guide id="4" pos="5904">
          <p15:clr>
            <a:srgbClr val="FBAE40"/>
          </p15:clr>
        </p15:guide>
      </p15:sldGuideLst>
    </p:ext>
  </p:extLst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vlak 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hoek 6"/>
          <p:cNvSpPr/>
          <p:nvPr userDrawn="1"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6" name="Titel 5"/>
          <p:cNvSpPr>
            <a:spLocks noGrp="1"/>
          </p:cNvSpPr>
          <p:nvPr>
            <p:ph type="title"/>
          </p:nvPr>
        </p:nvSpPr>
        <p:spPr>
          <a:xfrm>
            <a:off x="634999" y="2636839"/>
            <a:ext cx="5004000" cy="1584324"/>
          </a:xfrm>
        </p:spPr>
        <p:txBody>
          <a:bodyPr anchor="ctr" anchorCtr="0"/>
          <a:lstStyle>
            <a:lvl1pPr>
              <a:defRPr sz="4000">
                <a:solidFill>
                  <a:schemeClr val="tx1"/>
                </a:solidFill>
              </a:defRPr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quarter" idx="10"/>
          </p:nvPr>
        </p:nvSpPr>
        <p:spPr>
          <a:xfrm>
            <a:off x="6553199" y="1052513"/>
            <a:ext cx="5004000" cy="5168900"/>
          </a:xfrm>
        </p:spPr>
        <p:txBody>
          <a:bodyPr anchor="ctr" anchorCtr="0"/>
          <a:lstStyle/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13" name="Tijdelijke aanduiding voor datum 12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14" name="Tijdelijke aanduiding voor voettekst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15" name="Tijdelijke aanduiding voor dianummer 14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10A0A6AF-03C5-477E-939A-E28F7E7F05EA}" type="slidenum">
              <a:rPr lang="nl-NL" smtClean="0"/>
              <a:pPr/>
              <a:t>‹#›</a:t>
            </a:fld>
            <a:endParaRPr lang="nl-NL"/>
          </a:p>
        </p:txBody>
      </p:sp>
      <p:pic>
        <p:nvPicPr>
          <p:cNvPr id="9" name="Afbeelding 8">
            <a:extLst>
              <a:ext uri="{FF2B5EF4-FFF2-40B4-BE49-F238E27FC236}">
                <a16:creationId xmlns:a16="http://schemas.microsoft.com/office/drawing/2014/main" id="{BE770F96-3C80-EF44-950D-D9743531401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4934" t="19074" r="44934"/>
          <a:stretch/>
        </p:blipFill>
        <p:spPr>
          <a:xfrm>
            <a:off x="5638800" y="1075"/>
            <a:ext cx="914400" cy="10080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026510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61">
          <p15:clr>
            <a:srgbClr val="FBAE40"/>
          </p15:clr>
        </p15:guide>
        <p15:guide id="2" orient="horz" pos="2659">
          <p15:clr>
            <a:srgbClr val="FBAE40"/>
          </p15:clr>
        </p15:guide>
      </p15:sldGuideLst>
    </p:ext>
  </p:extLst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635000" y="3427413"/>
            <a:ext cx="5003800" cy="27940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9" name="Titel 8"/>
          <p:cNvSpPr>
            <a:spLocks noGrp="1"/>
          </p:cNvSpPr>
          <p:nvPr>
            <p:ph type="title"/>
          </p:nvPr>
        </p:nvSpPr>
        <p:spPr>
          <a:xfrm>
            <a:off x="635000" y="1052513"/>
            <a:ext cx="5003800" cy="948047"/>
          </a:xfrm>
        </p:spPr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17" name="Tijdelijke aanduiding voor afbeelding 16">
            <a:extLst>
              <a:ext uri="{FF2B5EF4-FFF2-40B4-BE49-F238E27FC236}">
                <a16:creationId xmlns:a16="http://schemas.microsoft.com/office/drawing/2014/main" id="{BBCE35AD-A624-6445-84E4-C0AC03B155AD}"/>
              </a:ext>
            </a:extLst>
          </p:cNvPr>
          <p:cNvSpPr>
            <a:spLocks noGrp="1"/>
          </p:cNvSpPr>
          <p:nvPr>
            <p:ph type="pic" sz="quarter" idx="24"/>
          </p:nvPr>
        </p:nvSpPr>
        <p:spPr>
          <a:xfrm>
            <a:off x="6096000" y="-2381"/>
            <a:ext cx="6096000" cy="6860381"/>
          </a:xfrm>
          <a:custGeom>
            <a:avLst/>
            <a:gdLst>
              <a:gd name="connsiteX0" fmla="*/ 235800 w 6096000"/>
              <a:gd name="connsiteY0" fmla="*/ 0 h 6860381"/>
              <a:gd name="connsiteX1" fmla="*/ 6096000 w 6096000"/>
              <a:gd name="connsiteY1" fmla="*/ 0 h 6860381"/>
              <a:gd name="connsiteX2" fmla="*/ 6096000 w 6096000"/>
              <a:gd name="connsiteY2" fmla="*/ 6860381 h 6860381"/>
              <a:gd name="connsiteX3" fmla="*/ 0 w 6096000"/>
              <a:gd name="connsiteY3" fmla="*/ 6860381 h 6860381"/>
              <a:gd name="connsiteX4" fmla="*/ 0 w 6096000"/>
              <a:gd name="connsiteY4" fmla="*/ 711581 h 6860381"/>
              <a:gd name="connsiteX5" fmla="*/ 235800 w 6096000"/>
              <a:gd name="connsiteY5" fmla="*/ 711581 h 6860381"/>
              <a:gd name="connsiteX6" fmla="*/ 235800 w 6096000"/>
              <a:gd name="connsiteY6" fmla="*/ 2381 h 68603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096000" h="6860381">
                <a:moveTo>
                  <a:pt x="235800" y="0"/>
                </a:moveTo>
                <a:lnTo>
                  <a:pt x="6096000" y="0"/>
                </a:lnTo>
                <a:lnTo>
                  <a:pt x="6096000" y="6860381"/>
                </a:lnTo>
                <a:lnTo>
                  <a:pt x="0" y="6860381"/>
                </a:lnTo>
                <a:lnTo>
                  <a:pt x="0" y="711581"/>
                </a:lnTo>
                <a:lnTo>
                  <a:pt x="235800" y="711581"/>
                </a:lnTo>
                <a:lnTo>
                  <a:pt x="235800" y="2381"/>
                </a:lnTo>
                <a:close/>
              </a:path>
            </a:pathLst>
          </a:custGeom>
          <a:noFill/>
        </p:spPr>
        <p:txBody>
          <a:bodyPr wrap="square" anchor="ctr" anchorCtr="0">
            <a:noAutofit/>
          </a:bodyPr>
          <a:lstStyle/>
          <a:p>
            <a:r>
              <a:rPr lang="nl-NL"/>
              <a:t>Klik op het pictogram als u een afbeelding wilt toevoegen</a:t>
            </a:r>
          </a:p>
        </p:txBody>
      </p:sp>
      <p:sp>
        <p:nvSpPr>
          <p:cNvPr id="11" name="Tijdelijke aanduiding voor datum 10"/>
          <p:cNvSpPr>
            <a:spLocks noGrp="1"/>
          </p:cNvSpPr>
          <p:nvPr>
            <p:ph type="dt" sz="half" idx="25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12" name="Tijdelijke aanduiding voor voettekst 11"/>
          <p:cNvSpPr>
            <a:spLocks noGrp="1"/>
          </p:cNvSpPr>
          <p:nvPr>
            <p:ph type="ftr" sz="quarter" idx="26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13" name="Tijdelijke aanduiding voor dianummer 12"/>
          <p:cNvSpPr>
            <a:spLocks noGrp="1"/>
          </p:cNvSpPr>
          <p:nvPr>
            <p:ph type="sldNum" sz="quarter" idx="27"/>
          </p:nvPr>
        </p:nvSpPr>
        <p:spPr/>
        <p:txBody>
          <a:bodyPr/>
          <a:lstStyle/>
          <a:p>
            <a:fld id="{10A0A6AF-03C5-477E-939A-E28F7E7F05EA}" type="slidenum">
              <a:rPr lang="nl-NL" smtClean="0"/>
              <a:pPr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044348136"/>
      </p:ext>
    </p:extLst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fbeelding verticaal kleu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hoek 6"/>
          <p:cNvSpPr/>
          <p:nvPr userDrawn="1"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0" name="Tijdelijke aanduiding voor tekst 9"/>
          <p:cNvSpPr>
            <a:spLocks noGrp="1"/>
          </p:cNvSpPr>
          <p:nvPr>
            <p:ph type="body" sz="quarter" idx="15"/>
          </p:nvPr>
        </p:nvSpPr>
        <p:spPr>
          <a:xfrm>
            <a:off x="635000" y="2289600"/>
            <a:ext cx="5005388" cy="3935413"/>
          </a:xfrm>
        </p:spPr>
        <p:txBody>
          <a:bodyPr/>
          <a:lstStyle>
            <a:lvl1pPr>
              <a:buClr>
                <a:schemeClr val="tx1"/>
              </a:buClr>
              <a:defRPr>
                <a:solidFill>
                  <a:schemeClr val="tx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34206" y="1051200"/>
            <a:ext cx="5004594" cy="948047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20" name="Tijdelijke aanduiding voor datum 19"/>
          <p:cNvSpPr>
            <a:spLocks noGrp="1"/>
          </p:cNvSpPr>
          <p:nvPr>
            <p:ph type="dt" sz="half" idx="25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21" name="Tijdelijke aanduiding voor voettekst 20"/>
          <p:cNvSpPr>
            <a:spLocks noGrp="1"/>
          </p:cNvSpPr>
          <p:nvPr>
            <p:ph type="ftr" sz="quarter" idx="26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22" name="Tijdelijke aanduiding voor dianummer 21"/>
          <p:cNvSpPr>
            <a:spLocks noGrp="1"/>
          </p:cNvSpPr>
          <p:nvPr>
            <p:ph type="sldNum" sz="quarter" idx="27"/>
          </p:nvPr>
        </p:nvSpPr>
        <p:spPr/>
        <p:txBody>
          <a:bodyPr/>
          <a:lstStyle/>
          <a:p>
            <a:fld id="{10A0A6AF-03C5-477E-939A-E28F7E7F05EA}" type="slidenum">
              <a:rPr lang="nl-NL" smtClean="0"/>
              <a:pPr/>
              <a:t>‹#›</a:t>
            </a:fld>
            <a:endParaRPr lang="nl-NL"/>
          </a:p>
        </p:txBody>
      </p:sp>
      <p:sp>
        <p:nvSpPr>
          <p:cNvPr id="13" name="Tijdelijke aanduiding voor afbeelding 12">
            <a:extLst>
              <a:ext uri="{FF2B5EF4-FFF2-40B4-BE49-F238E27FC236}">
                <a16:creationId xmlns:a16="http://schemas.microsoft.com/office/drawing/2014/main" id="{E2861002-9B37-3648-AC12-62C3BB3C1FD0}"/>
              </a:ext>
            </a:extLst>
          </p:cNvPr>
          <p:cNvSpPr>
            <a:spLocks noGrp="1"/>
          </p:cNvSpPr>
          <p:nvPr>
            <p:ph type="pic" sz="quarter" idx="24"/>
          </p:nvPr>
        </p:nvSpPr>
        <p:spPr>
          <a:xfrm>
            <a:off x="6096000" y="-2381"/>
            <a:ext cx="6096000" cy="6860381"/>
          </a:xfrm>
          <a:custGeom>
            <a:avLst/>
            <a:gdLst>
              <a:gd name="connsiteX0" fmla="*/ 235800 w 6096000"/>
              <a:gd name="connsiteY0" fmla="*/ 0 h 6860381"/>
              <a:gd name="connsiteX1" fmla="*/ 6096000 w 6096000"/>
              <a:gd name="connsiteY1" fmla="*/ 0 h 6860381"/>
              <a:gd name="connsiteX2" fmla="*/ 6096000 w 6096000"/>
              <a:gd name="connsiteY2" fmla="*/ 6860381 h 6860381"/>
              <a:gd name="connsiteX3" fmla="*/ 0 w 6096000"/>
              <a:gd name="connsiteY3" fmla="*/ 6860381 h 6860381"/>
              <a:gd name="connsiteX4" fmla="*/ 0 w 6096000"/>
              <a:gd name="connsiteY4" fmla="*/ 711581 h 6860381"/>
              <a:gd name="connsiteX5" fmla="*/ 235800 w 6096000"/>
              <a:gd name="connsiteY5" fmla="*/ 711581 h 6860381"/>
              <a:gd name="connsiteX6" fmla="*/ 235800 w 6096000"/>
              <a:gd name="connsiteY6" fmla="*/ 2381 h 68603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096000" h="6860381">
                <a:moveTo>
                  <a:pt x="235800" y="0"/>
                </a:moveTo>
                <a:lnTo>
                  <a:pt x="6096000" y="0"/>
                </a:lnTo>
                <a:lnTo>
                  <a:pt x="6096000" y="6860381"/>
                </a:lnTo>
                <a:lnTo>
                  <a:pt x="0" y="6860381"/>
                </a:lnTo>
                <a:lnTo>
                  <a:pt x="0" y="711581"/>
                </a:lnTo>
                <a:lnTo>
                  <a:pt x="235800" y="711581"/>
                </a:lnTo>
                <a:lnTo>
                  <a:pt x="235800" y="2381"/>
                </a:lnTo>
                <a:close/>
              </a:path>
            </a:pathLst>
          </a:custGeom>
          <a:noFill/>
        </p:spPr>
        <p:txBody>
          <a:bodyPr wrap="square" anchor="ctr" anchorCtr="0">
            <a:noAutofit/>
          </a:bodyPr>
          <a:lstStyle/>
          <a:p>
            <a:r>
              <a:rPr lang="nl-NL"/>
              <a:t>Klik op het pictogram als u een afbeelding wilt toevoegen</a:t>
            </a:r>
          </a:p>
        </p:txBody>
      </p:sp>
      <p:pic>
        <p:nvPicPr>
          <p:cNvPr id="11" name="Afbeelding 10">
            <a:extLst>
              <a:ext uri="{FF2B5EF4-FFF2-40B4-BE49-F238E27FC236}">
                <a16:creationId xmlns:a16="http://schemas.microsoft.com/office/drawing/2014/main" id="{B9945B71-DBE8-C64D-A8FF-A06662931AE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4934" t="19074" r="44934"/>
          <a:stretch/>
        </p:blipFill>
        <p:spPr>
          <a:xfrm>
            <a:off x="5638800" y="1075"/>
            <a:ext cx="914400" cy="10080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873719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61">
          <p15:clr>
            <a:srgbClr val="FBAE40"/>
          </p15:clr>
        </p15:guide>
        <p15:guide id="2" orient="horz" pos="2659">
          <p15:clr>
            <a:srgbClr val="FBAE40"/>
          </p15:clr>
        </p15:guide>
      </p15:sldGuideLst>
    </p:ext>
  </p:extLst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fbeelding verticaal w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jdelijke aanduiding voor tekst 10"/>
          <p:cNvSpPr>
            <a:spLocks noGrp="1"/>
          </p:cNvSpPr>
          <p:nvPr>
            <p:ph type="body" sz="quarter" idx="16"/>
          </p:nvPr>
        </p:nvSpPr>
        <p:spPr>
          <a:xfrm>
            <a:off x="635000" y="2289600"/>
            <a:ext cx="5003800" cy="3931813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35000" y="1051200"/>
            <a:ext cx="5003800" cy="948047"/>
          </a:xfrm>
        </p:spPr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6" name="Tijdelijke aanduiding voor datum 5"/>
          <p:cNvSpPr>
            <a:spLocks noGrp="1"/>
          </p:cNvSpPr>
          <p:nvPr>
            <p:ph type="dt" sz="half" idx="25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12" name="Tijdelijke aanduiding voor voettekst 11"/>
          <p:cNvSpPr>
            <a:spLocks noGrp="1"/>
          </p:cNvSpPr>
          <p:nvPr>
            <p:ph type="ftr" sz="quarter" idx="26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13" name="Tijdelijke aanduiding voor dianummer 12"/>
          <p:cNvSpPr>
            <a:spLocks noGrp="1"/>
          </p:cNvSpPr>
          <p:nvPr>
            <p:ph type="sldNum" sz="quarter" idx="27"/>
          </p:nvPr>
        </p:nvSpPr>
        <p:spPr/>
        <p:txBody>
          <a:bodyPr/>
          <a:lstStyle/>
          <a:p>
            <a:fld id="{10A0A6AF-03C5-477E-939A-E28F7E7F05EA}" type="slidenum">
              <a:rPr lang="nl-NL" smtClean="0"/>
              <a:pPr/>
              <a:t>‹#›</a:t>
            </a:fld>
            <a:endParaRPr lang="nl-NL"/>
          </a:p>
        </p:txBody>
      </p:sp>
      <p:sp>
        <p:nvSpPr>
          <p:cNvPr id="8" name="Tijdelijke aanduiding voor afbeelding 7">
            <a:extLst>
              <a:ext uri="{FF2B5EF4-FFF2-40B4-BE49-F238E27FC236}">
                <a16:creationId xmlns:a16="http://schemas.microsoft.com/office/drawing/2014/main" id="{1817E04A-B9A8-0D44-BBB8-122507EA0819}"/>
              </a:ext>
            </a:extLst>
          </p:cNvPr>
          <p:cNvSpPr>
            <a:spLocks noGrp="1"/>
          </p:cNvSpPr>
          <p:nvPr>
            <p:ph type="pic" sz="quarter" idx="24"/>
          </p:nvPr>
        </p:nvSpPr>
        <p:spPr>
          <a:xfrm>
            <a:off x="6096000" y="-2381"/>
            <a:ext cx="6096000" cy="6860381"/>
          </a:xfrm>
          <a:custGeom>
            <a:avLst/>
            <a:gdLst>
              <a:gd name="connsiteX0" fmla="*/ 235800 w 6096000"/>
              <a:gd name="connsiteY0" fmla="*/ 0 h 6860381"/>
              <a:gd name="connsiteX1" fmla="*/ 6096000 w 6096000"/>
              <a:gd name="connsiteY1" fmla="*/ 0 h 6860381"/>
              <a:gd name="connsiteX2" fmla="*/ 6096000 w 6096000"/>
              <a:gd name="connsiteY2" fmla="*/ 6860381 h 6860381"/>
              <a:gd name="connsiteX3" fmla="*/ 0 w 6096000"/>
              <a:gd name="connsiteY3" fmla="*/ 6860381 h 6860381"/>
              <a:gd name="connsiteX4" fmla="*/ 0 w 6096000"/>
              <a:gd name="connsiteY4" fmla="*/ 711581 h 6860381"/>
              <a:gd name="connsiteX5" fmla="*/ 235800 w 6096000"/>
              <a:gd name="connsiteY5" fmla="*/ 711581 h 6860381"/>
              <a:gd name="connsiteX6" fmla="*/ 235800 w 6096000"/>
              <a:gd name="connsiteY6" fmla="*/ 2381 h 68603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096000" h="6860381">
                <a:moveTo>
                  <a:pt x="235800" y="0"/>
                </a:moveTo>
                <a:lnTo>
                  <a:pt x="6096000" y="0"/>
                </a:lnTo>
                <a:lnTo>
                  <a:pt x="6096000" y="6860381"/>
                </a:lnTo>
                <a:lnTo>
                  <a:pt x="0" y="6860381"/>
                </a:lnTo>
                <a:lnTo>
                  <a:pt x="0" y="711581"/>
                </a:lnTo>
                <a:lnTo>
                  <a:pt x="235800" y="711581"/>
                </a:lnTo>
                <a:lnTo>
                  <a:pt x="235800" y="2381"/>
                </a:lnTo>
                <a:close/>
              </a:path>
            </a:pathLst>
          </a:custGeom>
          <a:noFill/>
        </p:spPr>
        <p:txBody>
          <a:bodyPr wrap="square" anchor="ctr" anchorCtr="0">
            <a:noAutofit/>
          </a:bodyPr>
          <a:lstStyle/>
          <a:p>
            <a:r>
              <a:rPr lang="nl-NL"/>
              <a:t>Klik op het pictogram als u een afbeelding wilt toevoegen</a:t>
            </a:r>
          </a:p>
        </p:txBody>
      </p:sp>
    </p:spTree>
    <p:extLst>
      <p:ext uri="{BB962C8B-B14F-4D97-AF65-F5344CB8AC3E}">
        <p14:creationId xmlns:p14="http://schemas.microsoft.com/office/powerpoint/2010/main" val="163319857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977">
          <p15:clr>
            <a:srgbClr val="FBAE40"/>
          </p15:clr>
        </p15:guide>
      </p15:sldGuideLst>
    </p:ext>
  </p:extLst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 horizontaal 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hthoek 5"/>
          <p:cNvSpPr/>
          <p:nvPr userDrawn="1"/>
        </p:nvSpPr>
        <p:spPr>
          <a:xfrm>
            <a:off x="0" y="-1"/>
            <a:ext cx="12192000" cy="3427413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35000" y="1052513"/>
            <a:ext cx="10923588" cy="2374900"/>
          </a:xfrm>
        </p:spPr>
        <p:txBody>
          <a:bodyPr anchor="ctr" anchorCtr="0">
            <a:normAutofit/>
          </a:bodyPr>
          <a:lstStyle>
            <a:lvl1pPr>
              <a:defRPr sz="4800">
                <a:solidFill>
                  <a:schemeClr val="tx1"/>
                </a:solidFill>
              </a:defRPr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14" name="Tijdelijke aanduiding voor tekst 13"/>
          <p:cNvSpPr>
            <a:spLocks noGrp="1"/>
          </p:cNvSpPr>
          <p:nvPr>
            <p:ph type="body" sz="quarter" idx="13"/>
          </p:nvPr>
        </p:nvSpPr>
        <p:spPr>
          <a:xfrm>
            <a:off x="635000" y="3749487"/>
            <a:ext cx="10923588" cy="2471925"/>
          </a:xfrm>
        </p:spPr>
        <p:txBody>
          <a:bodyPr numCol="2" spcCol="468000"/>
          <a:lstStyle/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8" name="Tijdelijke aanduiding voor datum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10" name="Tijdelijke aanduiding voor voettekst 9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11" name="Tijdelijke aanduiding voor dianummer 10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10A0A6AF-03C5-477E-939A-E28F7E7F05EA}" type="slidenum">
              <a:rPr lang="nl-NL" smtClean="0"/>
              <a:pPr/>
              <a:t>‹#›</a:t>
            </a:fld>
            <a:endParaRPr lang="nl-NL"/>
          </a:p>
        </p:txBody>
      </p:sp>
      <p:pic>
        <p:nvPicPr>
          <p:cNvPr id="12" name="Afbeelding 11">
            <a:extLst>
              <a:ext uri="{FF2B5EF4-FFF2-40B4-BE49-F238E27FC236}">
                <a16:creationId xmlns:a16="http://schemas.microsoft.com/office/drawing/2014/main" id="{38466592-3EDA-8A4C-9A9E-0690EAD4E06A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4934" t="19074" r="44934"/>
          <a:stretch/>
        </p:blipFill>
        <p:spPr>
          <a:xfrm>
            <a:off x="5638800" y="1075"/>
            <a:ext cx="914400" cy="10080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8761116"/>
      </p:ext>
    </p:extLst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 horizontaal 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hthoek 5"/>
          <p:cNvSpPr/>
          <p:nvPr userDrawn="1"/>
        </p:nvSpPr>
        <p:spPr>
          <a:xfrm>
            <a:off x="0" y="3430587"/>
            <a:ext cx="12192000" cy="3427413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35000" y="1052513"/>
            <a:ext cx="10923588" cy="2374900"/>
          </a:xfrm>
        </p:spPr>
        <p:txBody>
          <a:bodyPr anchor="ctr" anchorCtr="0">
            <a:normAutofit/>
          </a:bodyPr>
          <a:lstStyle>
            <a:lvl1pPr>
              <a:defRPr sz="4800">
                <a:solidFill>
                  <a:schemeClr val="tx2"/>
                </a:solidFill>
              </a:defRPr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14" name="Tijdelijke aanduiding voor tekst 13"/>
          <p:cNvSpPr>
            <a:spLocks noGrp="1"/>
          </p:cNvSpPr>
          <p:nvPr>
            <p:ph type="body" sz="quarter" idx="13"/>
          </p:nvPr>
        </p:nvSpPr>
        <p:spPr>
          <a:xfrm>
            <a:off x="635000" y="3749487"/>
            <a:ext cx="10923588" cy="2471925"/>
          </a:xfrm>
        </p:spPr>
        <p:txBody>
          <a:bodyPr numCol="2" spcCol="468000"/>
          <a:lstStyle>
            <a:lvl1pPr>
              <a:buClr>
                <a:schemeClr val="tx1"/>
              </a:buClr>
              <a:defRPr>
                <a:solidFill>
                  <a:schemeClr val="tx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8" name="Tijdelijke aanduiding voor datum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10" name="Tijdelijke aanduiding voor voettekst 9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11" name="Tijdelijke aanduiding voor dianummer 10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10A0A6AF-03C5-477E-939A-E28F7E7F05EA}" type="slidenum">
              <a:rPr lang="nl-NL" smtClean="0"/>
              <a:pPr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440313679"/>
      </p:ext>
    </p:extLst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fbeelding horizontaal kleu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jdelijke aanduiding voor afbeelding 11"/>
          <p:cNvSpPr>
            <a:spLocks noGrp="1"/>
          </p:cNvSpPr>
          <p:nvPr>
            <p:ph type="pic" sz="quarter" idx="14"/>
          </p:nvPr>
        </p:nvSpPr>
        <p:spPr>
          <a:xfrm>
            <a:off x="0" y="0"/>
            <a:ext cx="12192000" cy="3427413"/>
          </a:xfrm>
          <a:custGeom>
            <a:avLst/>
            <a:gdLst>
              <a:gd name="connsiteX0" fmla="*/ 0 w 12192000"/>
              <a:gd name="connsiteY0" fmla="*/ 0 h 3427413"/>
              <a:gd name="connsiteX1" fmla="*/ 5862638 w 12192000"/>
              <a:gd name="connsiteY1" fmla="*/ 0 h 3427413"/>
              <a:gd name="connsiteX2" fmla="*/ 5862638 w 12192000"/>
              <a:gd name="connsiteY2" fmla="*/ 709613 h 3427413"/>
              <a:gd name="connsiteX3" fmla="*/ 6329363 w 12192000"/>
              <a:gd name="connsiteY3" fmla="*/ 709613 h 3427413"/>
              <a:gd name="connsiteX4" fmla="*/ 6329363 w 12192000"/>
              <a:gd name="connsiteY4" fmla="*/ 0 h 3427413"/>
              <a:gd name="connsiteX5" fmla="*/ 12192000 w 12192000"/>
              <a:gd name="connsiteY5" fmla="*/ 0 h 3427413"/>
              <a:gd name="connsiteX6" fmla="*/ 12192000 w 12192000"/>
              <a:gd name="connsiteY6" fmla="*/ 3427413 h 3427413"/>
              <a:gd name="connsiteX7" fmla="*/ 0 w 12192000"/>
              <a:gd name="connsiteY7" fmla="*/ 3427413 h 34274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92000" h="3427413">
                <a:moveTo>
                  <a:pt x="0" y="0"/>
                </a:moveTo>
                <a:lnTo>
                  <a:pt x="5862638" y="0"/>
                </a:lnTo>
                <a:lnTo>
                  <a:pt x="5862638" y="709613"/>
                </a:lnTo>
                <a:lnTo>
                  <a:pt x="6329363" y="709613"/>
                </a:lnTo>
                <a:lnTo>
                  <a:pt x="6329363" y="0"/>
                </a:lnTo>
                <a:lnTo>
                  <a:pt x="12192000" y="0"/>
                </a:lnTo>
                <a:lnTo>
                  <a:pt x="12192000" y="3427413"/>
                </a:lnTo>
                <a:lnTo>
                  <a:pt x="0" y="3427413"/>
                </a:lnTo>
                <a:close/>
              </a:path>
            </a:pathLst>
          </a:custGeom>
          <a:noFill/>
        </p:spPr>
        <p:txBody>
          <a:bodyPr wrap="square" lIns="720000" tIns="1152000">
            <a:noAutofit/>
          </a:bodyPr>
          <a:lstStyle>
            <a:lvl1pPr>
              <a:buClr>
                <a:schemeClr val="bg2"/>
              </a:buClr>
              <a:tabLst>
                <a:tab pos="1619250" algn="l"/>
              </a:tabLst>
              <a:defRPr>
                <a:solidFill>
                  <a:schemeClr val="bg1"/>
                </a:solidFill>
              </a:defRPr>
            </a:lvl1pPr>
          </a:lstStyle>
          <a:p>
            <a:r>
              <a:rPr lang="nl-NL"/>
              <a:t>Klik op het pictogram als u een afbeelding wilt toevoegen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34205" y="3888000"/>
            <a:ext cx="5004595" cy="2333413"/>
          </a:xfrm>
        </p:spPr>
        <p:txBody>
          <a:bodyPr anchor="t" anchorCtr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6" name="Tijdelijke aanduiding voor tekst 13"/>
          <p:cNvSpPr>
            <a:spLocks noGrp="1"/>
          </p:cNvSpPr>
          <p:nvPr>
            <p:ph type="body" sz="quarter" idx="13"/>
          </p:nvPr>
        </p:nvSpPr>
        <p:spPr>
          <a:xfrm>
            <a:off x="6554588" y="3888000"/>
            <a:ext cx="5004000" cy="2333413"/>
          </a:xfrm>
        </p:spPr>
        <p:txBody>
          <a:bodyPr tIns="50400" numCol="1" spcCol="468000" anchor="t" anchorCtr="0"/>
          <a:lstStyle>
            <a:lvl1pPr>
              <a:buClr>
                <a:schemeClr val="bg1"/>
              </a:buClr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10" name="Tijdelijke aanduiding voor datum 9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nl-NL"/>
          </a:p>
        </p:txBody>
      </p:sp>
      <p:sp>
        <p:nvSpPr>
          <p:cNvPr id="11" name="Tijdelijke aanduiding voor voettekst 10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nl-NL"/>
          </a:p>
        </p:txBody>
      </p:sp>
      <p:sp>
        <p:nvSpPr>
          <p:cNvPr id="13" name="Tijdelijke aanduiding voor dianummer 12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10A0A6AF-03C5-477E-939A-E28F7E7F05EA}" type="slidenum">
              <a:rPr lang="nl-NL" smtClean="0"/>
              <a:pPr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7962324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fbeelding horizontaal w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jdelijke aanduiding voor afbeelding 11"/>
          <p:cNvSpPr>
            <a:spLocks noGrp="1"/>
          </p:cNvSpPr>
          <p:nvPr>
            <p:ph type="pic" sz="quarter" idx="14"/>
          </p:nvPr>
        </p:nvSpPr>
        <p:spPr>
          <a:xfrm>
            <a:off x="0" y="0"/>
            <a:ext cx="12192000" cy="3427413"/>
          </a:xfrm>
          <a:custGeom>
            <a:avLst/>
            <a:gdLst>
              <a:gd name="connsiteX0" fmla="*/ 0 w 12192000"/>
              <a:gd name="connsiteY0" fmla="*/ 0 h 3427413"/>
              <a:gd name="connsiteX1" fmla="*/ 5862638 w 12192000"/>
              <a:gd name="connsiteY1" fmla="*/ 0 h 3427413"/>
              <a:gd name="connsiteX2" fmla="*/ 5862638 w 12192000"/>
              <a:gd name="connsiteY2" fmla="*/ 709613 h 3427413"/>
              <a:gd name="connsiteX3" fmla="*/ 6329363 w 12192000"/>
              <a:gd name="connsiteY3" fmla="*/ 709613 h 3427413"/>
              <a:gd name="connsiteX4" fmla="*/ 6329363 w 12192000"/>
              <a:gd name="connsiteY4" fmla="*/ 0 h 3427413"/>
              <a:gd name="connsiteX5" fmla="*/ 12192000 w 12192000"/>
              <a:gd name="connsiteY5" fmla="*/ 0 h 3427413"/>
              <a:gd name="connsiteX6" fmla="*/ 12192000 w 12192000"/>
              <a:gd name="connsiteY6" fmla="*/ 3427413 h 3427413"/>
              <a:gd name="connsiteX7" fmla="*/ 0 w 12192000"/>
              <a:gd name="connsiteY7" fmla="*/ 3427413 h 34274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92000" h="3427413">
                <a:moveTo>
                  <a:pt x="0" y="0"/>
                </a:moveTo>
                <a:lnTo>
                  <a:pt x="5862638" y="0"/>
                </a:lnTo>
                <a:lnTo>
                  <a:pt x="5862638" y="709613"/>
                </a:lnTo>
                <a:lnTo>
                  <a:pt x="6329363" y="709613"/>
                </a:lnTo>
                <a:lnTo>
                  <a:pt x="6329363" y="0"/>
                </a:lnTo>
                <a:lnTo>
                  <a:pt x="12192000" y="0"/>
                </a:lnTo>
                <a:lnTo>
                  <a:pt x="12192000" y="3427413"/>
                </a:lnTo>
                <a:lnTo>
                  <a:pt x="0" y="3427413"/>
                </a:lnTo>
                <a:close/>
              </a:path>
            </a:pathLst>
          </a:custGeom>
          <a:noFill/>
        </p:spPr>
        <p:txBody>
          <a:bodyPr wrap="square" lIns="720000" tIns="1152000">
            <a:noAutofit/>
          </a:bodyPr>
          <a:lstStyle/>
          <a:p>
            <a:r>
              <a:rPr lang="nl-NL"/>
              <a:t>Klik op het pictogram als u een afbeelding wilt toevoegen</a:t>
            </a:r>
          </a:p>
        </p:txBody>
      </p:sp>
      <p:sp>
        <p:nvSpPr>
          <p:cNvPr id="14" name="Tijdelijke aanduiding voor tekst 13"/>
          <p:cNvSpPr>
            <a:spLocks noGrp="1"/>
          </p:cNvSpPr>
          <p:nvPr>
            <p:ph type="body" sz="quarter" idx="13"/>
          </p:nvPr>
        </p:nvSpPr>
        <p:spPr>
          <a:xfrm>
            <a:off x="6553199" y="3888000"/>
            <a:ext cx="5004000" cy="2333413"/>
          </a:xfrm>
        </p:spPr>
        <p:txBody>
          <a:bodyPr tIns="50400" numCol="1" spcCol="468000" anchor="t" anchorCtr="0"/>
          <a:lstStyle/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34206" y="3888000"/>
            <a:ext cx="5004594" cy="2333413"/>
          </a:xfrm>
        </p:spPr>
        <p:txBody>
          <a:bodyPr anchor="t" anchorCtr="0"/>
          <a:lstStyle/>
          <a:p>
            <a:r>
              <a:rPr lang="nl-NL"/>
              <a:t>Klik om stijl te bewerken</a:t>
            </a:r>
          </a:p>
        </p:txBody>
      </p:sp>
      <p:sp>
        <p:nvSpPr>
          <p:cNvPr id="9" name="Tijdelijke aanduiding voor datum 8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10" name="Tijdelijke aanduiding voor voettekst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11" name="Tijdelijke aanduiding voor dianummer 10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10A0A6AF-03C5-477E-939A-E28F7E7F05EA}" type="slidenum">
              <a:rPr lang="nl-NL" smtClean="0"/>
              <a:pPr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302627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9" Type="http://schemas.openxmlformats.org/officeDocument/2006/relationships/image" Target="../media/image1.png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/Relationships>
</file>

<file path=ppt/slideMasters/_rels/slideMaster2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50.xml"/><Relationship Id="rId18" Type="http://schemas.openxmlformats.org/officeDocument/2006/relationships/slideLayout" Target="../slideLayouts/slideLayout55.xml"/><Relationship Id="rId26" Type="http://schemas.openxmlformats.org/officeDocument/2006/relationships/slideLayout" Target="../slideLayouts/slideLayout63.xml"/><Relationship Id="rId39" Type="http://schemas.openxmlformats.org/officeDocument/2006/relationships/image" Target="../media/image1.png"/><Relationship Id="rId21" Type="http://schemas.openxmlformats.org/officeDocument/2006/relationships/slideLayout" Target="../slideLayouts/slideLayout58.xml"/><Relationship Id="rId34" Type="http://schemas.openxmlformats.org/officeDocument/2006/relationships/slideLayout" Target="../slideLayouts/slideLayout71.xml"/><Relationship Id="rId7" Type="http://schemas.openxmlformats.org/officeDocument/2006/relationships/slideLayout" Target="../slideLayouts/slideLayout44.xml"/><Relationship Id="rId12" Type="http://schemas.openxmlformats.org/officeDocument/2006/relationships/slideLayout" Target="../slideLayouts/slideLayout49.xml"/><Relationship Id="rId17" Type="http://schemas.openxmlformats.org/officeDocument/2006/relationships/slideLayout" Target="../slideLayouts/slideLayout54.xml"/><Relationship Id="rId25" Type="http://schemas.openxmlformats.org/officeDocument/2006/relationships/slideLayout" Target="../slideLayouts/slideLayout62.xml"/><Relationship Id="rId33" Type="http://schemas.openxmlformats.org/officeDocument/2006/relationships/slideLayout" Target="../slideLayouts/slideLayout70.xml"/><Relationship Id="rId38" Type="http://schemas.openxmlformats.org/officeDocument/2006/relationships/theme" Target="../theme/theme2.xml"/><Relationship Id="rId2" Type="http://schemas.openxmlformats.org/officeDocument/2006/relationships/slideLayout" Target="../slideLayouts/slideLayout39.xml"/><Relationship Id="rId16" Type="http://schemas.openxmlformats.org/officeDocument/2006/relationships/slideLayout" Target="../slideLayouts/slideLayout53.xml"/><Relationship Id="rId20" Type="http://schemas.openxmlformats.org/officeDocument/2006/relationships/slideLayout" Target="../slideLayouts/slideLayout57.xml"/><Relationship Id="rId29" Type="http://schemas.openxmlformats.org/officeDocument/2006/relationships/slideLayout" Target="../slideLayouts/slideLayout66.xml"/><Relationship Id="rId1" Type="http://schemas.openxmlformats.org/officeDocument/2006/relationships/slideLayout" Target="../slideLayouts/slideLayout38.xml"/><Relationship Id="rId6" Type="http://schemas.openxmlformats.org/officeDocument/2006/relationships/slideLayout" Target="../slideLayouts/slideLayout43.xml"/><Relationship Id="rId11" Type="http://schemas.openxmlformats.org/officeDocument/2006/relationships/slideLayout" Target="../slideLayouts/slideLayout48.xml"/><Relationship Id="rId24" Type="http://schemas.openxmlformats.org/officeDocument/2006/relationships/slideLayout" Target="../slideLayouts/slideLayout61.xml"/><Relationship Id="rId32" Type="http://schemas.openxmlformats.org/officeDocument/2006/relationships/slideLayout" Target="../slideLayouts/slideLayout69.xml"/><Relationship Id="rId37" Type="http://schemas.openxmlformats.org/officeDocument/2006/relationships/slideLayout" Target="../slideLayouts/slideLayout74.xml"/><Relationship Id="rId5" Type="http://schemas.openxmlformats.org/officeDocument/2006/relationships/slideLayout" Target="../slideLayouts/slideLayout42.xml"/><Relationship Id="rId15" Type="http://schemas.openxmlformats.org/officeDocument/2006/relationships/slideLayout" Target="../slideLayouts/slideLayout52.xml"/><Relationship Id="rId23" Type="http://schemas.openxmlformats.org/officeDocument/2006/relationships/slideLayout" Target="../slideLayouts/slideLayout60.xml"/><Relationship Id="rId28" Type="http://schemas.openxmlformats.org/officeDocument/2006/relationships/slideLayout" Target="../slideLayouts/slideLayout65.xml"/><Relationship Id="rId36" Type="http://schemas.openxmlformats.org/officeDocument/2006/relationships/slideLayout" Target="../slideLayouts/slideLayout73.xml"/><Relationship Id="rId10" Type="http://schemas.openxmlformats.org/officeDocument/2006/relationships/slideLayout" Target="../slideLayouts/slideLayout47.xml"/><Relationship Id="rId19" Type="http://schemas.openxmlformats.org/officeDocument/2006/relationships/slideLayout" Target="../slideLayouts/slideLayout56.xml"/><Relationship Id="rId31" Type="http://schemas.openxmlformats.org/officeDocument/2006/relationships/slideLayout" Target="../slideLayouts/slideLayout68.xml"/><Relationship Id="rId4" Type="http://schemas.openxmlformats.org/officeDocument/2006/relationships/slideLayout" Target="../slideLayouts/slideLayout41.xml"/><Relationship Id="rId9" Type="http://schemas.openxmlformats.org/officeDocument/2006/relationships/slideLayout" Target="../slideLayouts/slideLayout46.xml"/><Relationship Id="rId14" Type="http://schemas.openxmlformats.org/officeDocument/2006/relationships/slideLayout" Target="../slideLayouts/slideLayout51.xml"/><Relationship Id="rId22" Type="http://schemas.openxmlformats.org/officeDocument/2006/relationships/slideLayout" Target="../slideLayouts/slideLayout59.xml"/><Relationship Id="rId27" Type="http://schemas.openxmlformats.org/officeDocument/2006/relationships/slideLayout" Target="../slideLayouts/slideLayout64.xml"/><Relationship Id="rId30" Type="http://schemas.openxmlformats.org/officeDocument/2006/relationships/slideLayout" Target="../slideLayouts/slideLayout67.xml"/><Relationship Id="rId35" Type="http://schemas.openxmlformats.org/officeDocument/2006/relationships/slideLayout" Target="../slideLayouts/slideLayout72.xml"/><Relationship Id="rId8" Type="http://schemas.openxmlformats.org/officeDocument/2006/relationships/slideLayout" Target="../slideLayouts/slideLayout45.xml"/><Relationship Id="rId3" Type="http://schemas.openxmlformats.org/officeDocument/2006/relationships/slideLayout" Target="../slideLayouts/slideLayout40.xml"/></Relationships>
</file>

<file path=ppt/slideMasters/_rels/slideMaster3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87.xml"/><Relationship Id="rId18" Type="http://schemas.openxmlformats.org/officeDocument/2006/relationships/slideLayout" Target="../slideLayouts/slideLayout92.xml"/><Relationship Id="rId26" Type="http://schemas.openxmlformats.org/officeDocument/2006/relationships/slideLayout" Target="../slideLayouts/slideLayout100.xml"/><Relationship Id="rId39" Type="http://schemas.openxmlformats.org/officeDocument/2006/relationships/image" Target="../media/image1.png"/><Relationship Id="rId21" Type="http://schemas.openxmlformats.org/officeDocument/2006/relationships/slideLayout" Target="../slideLayouts/slideLayout95.xml"/><Relationship Id="rId34" Type="http://schemas.openxmlformats.org/officeDocument/2006/relationships/slideLayout" Target="../slideLayouts/slideLayout108.xml"/><Relationship Id="rId7" Type="http://schemas.openxmlformats.org/officeDocument/2006/relationships/slideLayout" Target="../slideLayouts/slideLayout81.xml"/><Relationship Id="rId12" Type="http://schemas.openxmlformats.org/officeDocument/2006/relationships/slideLayout" Target="../slideLayouts/slideLayout86.xml"/><Relationship Id="rId17" Type="http://schemas.openxmlformats.org/officeDocument/2006/relationships/slideLayout" Target="../slideLayouts/slideLayout91.xml"/><Relationship Id="rId25" Type="http://schemas.openxmlformats.org/officeDocument/2006/relationships/slideLayout" Target="../slideLayouts/slideLayout99.xml"/><Relationship Id="rId33" Type="http://schemas.openxmlformats.org/officeDocument/2006/relationships/slideLayout" Target="../slideLayouts/slideLayout107.xml"/><Relationship Id="rId38" Type="http://schemas.openxmlformats.org/officeDocument/2006/relationships/theme" Target="../theme/theme3.xml"/><Relationship Id="rId2" Type="http://schemas.openxmlformats.org/officeDocument/2006/relationships/slideLayout" Target="../slideLayouts/slideLayout76.xml"/><Relationship Id="rId16" Type="http://schemas.openxmlformats.org/officeDocument/2006/relationships/slideLayout" Target="../slideLayouts/slideLayout90.xml"/><Relationship Id="rId20" Type="http://schemas.openxmlformats.org/officeDocument/2006/relationships/slideLayout" Target="../slideLayouts/slideLayout94.xml"/><Relationship Id="rId29" Type="http://schemas.openxmlformats.org/officeDocument/2006/relationships/slideLayout" Target="../slideLayouts/slideLayout103.xml"/><Relationship Id="rId1" Type="http://schemas.openxmlformats.org/officeDocument/2006/relationships/slideLayout" Target="../slideLayouts/slideLayout75.xml"/><Relationship Id="rId6" Type="http://schemas.openxmlformats.org/officeDocument/2006/relationships/slideLayout" Target="../slideLayouts/slideLayout80.xml"/><Relationship Id="rId11" Type="http://schemas.openxmlformats.org/officeDocument/2006/relationships/slideLayout" Target="../slideLayouts/slideLayout85.xml"/><Relationship Id="rId24" Type="http://schemas.openxmlformats.org/officeDocument/2006/relationships/slideLayout" Target="../slideLayouts/slideLayout98.xml"/><Relationship Id="rId32" Type="http://schemas.openxmlformats.org/officeDocument/2006/relationships/slideLayout" Target="../slideLayouts/slideLayout106.xml"/><Relationship Id="rId37" Type="http://schemas.openxmlformats.org/officeDocument/2006/relationships/slideLayout" Target="../slideLayouts/slideLayout111.xml"/><Relationship Id="rId5" Type="http://schemas.openxmlformats.org/officeDocument/2006/relationships/slideLayout" Target="../slideLayouts/slideLayout79.xml"/><Relationship Id="rId15" Type="http://schemas.openxmlformats.org/officeDocument/2006/relationships/slideLayout" Target="../slideLayouts/slideLayout89.xml"/><Relationship Id="rId23" Type="http://schemas.openxmlformats.org/officeDocument/2006/relationships/slideLayout" Target="../slideLayouts/slideLayout97.xml"/><Relationship Id="rId28" Type="http://schemas.openxmlformats.org/officeDocument/2006/relationships/slideLayout" Target="../slideLayouts/slideLayout102.xml"/><Relationship Id="rId36" Type="http://schemas.openxmlformats.org/officeDocument/2006/relationships/slideLayout" Target="../slideLayouts/slideLayout110.xml"/><Relationship Id="rId10" Type="http://schemas.openxmlformats.org/officeDocument/2006/relationships/slideLayout" Target="../slideLayouts/slideLayout84.xml"/><Relationship Id="rId19" Type="http://schemas.openxmlformats.org/officeDocument/2006/relationships/slideLayout" Target="../slideLayouts/slideLayout93.xml"/><Relationship Id="rId31" Type="http://schemas.openxmlformats.org/officeDocument/2006/relationships/slideLayout" Target="../slideLayouts/slideLayout105.xml"/><Relationship Id="rId4" Type="http://schemas.openxmlformats.org/officeDocument/2006/relationships/slideLayout" Target="../slideLayouts/slideLayout78.xml"/><Relationship Id="rId9" Type="http://schemas.openxmlformats.org/officeDocument/2006/relationships/slideLayout" Target="../slideLayouts/slideLayout83.xml"/><Relationship Id="rId14" Type="http://schemas.openxmlformats.org/officeDocument/2006/relationships/slideLayout" Target="../slideLayouts/slideLayout88.xml"/><Relationship Id="rId22" Type="http://schemas.openxmlformats.org/officeDocument/2006/relationships/slideLayout" Target="../slideLayouts/slideLayout96.xml"/><Relationship Id="rId27" Type="http://schemas.openxmlformats.org/officeDocument/2006/relationships/slideLayout" Target="../slideLayouts/slideLayout101.xml"/><Relationship Id="rId30" Type="http://schemas.openxmlformats.org/officeDocument/2006/relationships/slideLayout" Target="../slideLayouts/slideLayout104.xml"/><Relationship Id="rId35" Type="http://schemas.openxmlformats.org/officeDocument/2006/relationships/slideLayout" Target="../slideLayouts/slideLayout109.xml"/><Relationship Id="rId8" Type="http://schemas.openxmlformats.org/officeDocument/2006/relationships/slideLayout" Target="../slideLayouts/slideLayout82.xml"/><Relationship Id="rId3" Type="http://schemas.openxmlformats.org/officeDocument/2006/relationships/slideLayout" Target="../slideLayouts/slideLayout77.xml"/></Relationships>
</file>

<file path=ppt/slideMasters/_rels/slideMaster4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24.xml"/><Relationship Id="rId18" Type="http://schemas.openxmlformats.org/officeDocument/2006/relationships/slideLayout" Target="../slideLayouts/slideLayout129.xml"/><Relationship Id="rId26" Type="http://schemas.openxmlformats.org/officeDocument/2006/relationships/slideLayout" Target="../slideLayouts/slideLayout137.xml"/><Relationship Id="rId39" Type="http://schemas.openxmlformats.org/officeDocument/2006/relationships/image" Target="../media/image13.png"/><Relationship Id="rId21" Type="http://schemas.openxmlformats.org/officeDocument/2006/relationships/slideLayout" Target="../slideLayouts/slideLayout132.xml"/><Relationship Id="rId34" Type="http://schemas.openxmlformats.org/officeDocument/2006/relationships/slideLayout" Target="../slideLayouts/slideLayout145.xml"/><Relationship Id="rId7" Type="http://schemas.openxmlformats.org/officeDocument/2006/relationships/slideLayout" Target="../slideLayouts/slideLayout118.xml"/><Relationship Id="rId12" Type="http://schemas.openxmlformats.org/officeDocument/2006/relationships/slideLayout" Target="../slideLayouts/slideLayout123.xml"/><Relationship Id="rId17" Type="http://schemas.openxmlformats.org/officeDocument/2006/relationships/slideLayout" Target="../slideLayouts/slideLayout128.xml"/><Relationship Id="rId25" Type="http://schemas.openxmlformats.org/officeDocument/2006/relationships/slideLayout" Target="../slideLayouts/slideLayout136.xml"/><Relationship Id="rId33" Type="http://schemas.openxmlformats.org/officeDocument/2006/relationships/slideLayout" Target="../slideLayouts/slideLayout144.xml"/><Relationship Id="rId38" Type="http://schemas.openxmlformats.org/officeDocument/2006/relationships/theme" Target="../theme/theme4.xml"/><Relationship Id="rId2" Type="http://schemas.openxmlformats.org/officeDocument/2006/relationships/slideLayout" Target="../slideLayouts/slideLayout113.xml"/><Relationship Id="rId16" Type="http://schemas.openxmlformats.org/officeDocument/2006/relationships/slideLayout" Target="../slideLayouts/slideLayout127.xml"/><Relationship Id="rId20" Type="http://schemas.openxmlformats.org/officeDocument/2006/relationships/slideLayout" Target="../slideLayouts/slideLayout131.xml"/><Relationship Id="rId29" Type="http://schemas.openxmlformats.org/officeDocument/2006/relationships/slideLayout" Target="../slideLayouts/slideLayout140.xml"/><Relationship Id="rId1" Type="http://schemas.openxmlformats.org/officeDocument/2006/relationships/slideLayout" Target="../slideLayouts/slideLayout112.xml"/><Relationship Id="rId6" Type="http://schemas.openxmlformats.org/officeDocument/2006/relationships/slideLayout" Target="../slideLayouts/slideLayout117.xml"/><Relationship Id="rId11" Type="http://schemas.openxmlformats.org/officeDocument/2006/relationships/slideLayout" Target="../slideLayouts/slideLayout122.xml"/><Relationship Id="rId24" Type="http://schemas.openxmlformats.org/officeDocument/2006/relationships/slideLayout" Target="../slideLayouts/slideLayout135.xml"/><Relationship Id="rId32" Type="http://schemas.openxmlformats.org/officeDocument/2006/relationships/slideLayout" Target="../slideLayouts/slideLayout143.xml"/><Relationship Id="rId37" Type="http://schemas.openxmlformats.org/officeDocument/2006/relationships/slideLayout" Target="../slideLayouts/slideLayout148.xml"/><Relationship Id="rId5" Type="http://schemas.openxmlformats.org/officeDocument/2006/relationships/slideLayout" Target="../slideLayouts/slideLayout116.xml"/><Relationship Id="rId15" Type="http://schemas.openxmlformats.org/officeDocument/2006/relationships/slideLayout" Target="../slideLayouts/slideLayout126.xml"/><Relationship Id="rId23" Type="http://schemas.openxmlformats.org/officeDocument/2006/relationships/slideLayout" Target="../slideLayouts/slideLayout134.xml"/><Relationship Id="rId28" Type="http://schemas.openxmlformats.org/officeDocument/2006/relationships/slideLayout" Target="../slideLayouts/slideLayout139.xml"/><Relationship Id="rId36" Type="http://schemas.openxmlformats.org/officeDocument/2006/relationships/slideLayout" Target="../slideLayouts/slideLayout147.xml"/><Relationship Id="rId10" Type="http://schemas.openxmlformats.org/officeDocument/2006/relationships/slideLayout" Target="../slideLayouts/slideLayout121.xml"/><Relationship Id="rId19" Type="http://schemas.openxmlformats.org/officeDocument/2006/relationships/slideLayout" Target="../slideLayouts/slideLayout130.xml"/><Relationship Id="rId31" Type="http://schemas.openxmlformats.org/officeDocument/2006/relationships/slideLayout" Target="../slideLayouts/slideLayout142.xml"/><Relationship Id="rId4" Type="http://schemas.openxmlformats.org/officeDocument/2006/relationships/slideLayout" Target="../slideLayouts/slideLayout115.xml"/><Relationship Id="rId9" Type="http://schemas.openxmlformats.org/officeDocument/2006/relationships/slideLayout" Target="../slideLayouts/slideLayout120.xml"/><Relationship Id="rId14" Type="http://schemas.openxmlformats.org/officeDocument/2006/relationships/slideLayout" Target="../slideLayouts/slideLayout125.xml"/><Relationship Id="rId22" Type="http://schemas.openxmlformats.org/officeDocument/2006/relationships/slideLayout" Target="../slideLayouts/slideLayout133.xml"/><Relationship Id="rId27" Type="http://schemas.openxmlformats.org/officeDocument/2006/relationships/slideLayout" Target="../slideLayouts/slideLayout138.xml"/><Relationship Id="rId30" Type="http://schemas.openxmlformats.org/officeDocument/2006/relationships/slideLayout" Target="../slideLayouts/slideLayout141.xml"/><Relationship Id="rId35" Type="http://schemas.openxmlformats.org/officeDocument/2006/relationships/slideLayout" Target="../slideLayouts/slideLayout146.xml"/><Relationship Id="rId8" Type="http://schemas.openxmlformats.org/officeDocument/2006/relationships/slideLayout" Target="../slideLayouts/slideLayout119.xml"/><Relationship Id="rId3" Type="http://schemas.openxmlformats.org/officeDocument/2006/relationships/slideLayout" Target="../slideLayouts/slideLayout114.xml"/></Relationships>
</file>

<file path=ppt/slideMasters/_rels/slideMaster5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61.xml"/><Relationship Id="rId18" Type="http://schemas.openxmlformats.org/officeDocument/2006/relationships/slideLayout" Target="../slideLayouts/slideLayout166.xml"/><Relationship Id="rId26" Type="http://schemas.openxmlformats.org/officeDocument/2006/relationships/slideLayout" Target="../slideLayouts/slideLayout174.xml"/><Relationship Id="rId39" Type="http://schemas.openxmlformats.org/officeDocument/2006/relationships/image" Target="../media/image13.png"/><Relationship Id="rId21" Type="http://schemas.openxmlformats.org/officeDocument/2006/relationships/slideLayout" Target="../slideLayouts/slideLayout169.xml"/><Relationship Id="rId34" Type="http://schemas.openxmlformats.org/officeDocument/2006/relationships/slideLayout" Target="../slideLayouts/slideLayout182.xml"/><Relationship Id="rId7" Type="http://schemas.openxmlformats.org/officeDocument/2006/relationships/slideLayout" Target="../slideLayouts/slideLayout155.xml"/><Relationship Id="rId12" Type="http://schemas.openxmlformats.org/officeDocument/2006/relationships/slideLayout" Target="../slideLayouts/slideLayout160.xml"/><Relationship Id="rId17" Type="http://schemas.openxmlformats.org/officeDocument/2006/relationships/slideLayout" Target="../slideLayouts/slideLayout165.xml"/><Relationship Id="rId25" Type="http://schemas.openxmlformats.org/officeDocument/2006/relationships/slideLayout" Target="../slideLayouts/slideLayout173.xml"/><Relationship Id="rId33" Type="http://schemas.openxmlformats.org/officeDocument/2006/relationships/slideLayout" Target="../slideLayouts/slideLayout181.xml"/><Relationship Id="rId38" Type="http://schemas.openxmlformats.org/officeDocument/2006/relationships/theme" Target="../theme/theme5.xml"/><Relationship Id="rId2" Type="http://schemas.openxmlformats.org/officeDocument/2006/relationships/slideLayout" Target="../slideLayouts/slideLayout150.xml"/><Relationship Id="rId16" Type="http://schemas.openxmlformats.org/officeDocument/2006/relationships/slideLayout" Target="../slideLayouts/slideLayout164.xml"/><Relationship Id="rId20" Type="http://schemas.openxmlformats.org/officeDocument/2006/relationships/slideLayout" Target="../slideLayouts/slideLayout168.xml"/><Relationship Id="rId29" Type="http://schemas.openxmlformats.org/officeDocument/2006/relationships/slideLayout" Target="../slideLayouts/slideLayout177.xml"/><Relationship Id="rId1" Type="http://schemas.openxmlformats.org/officeDocument/2006/relationships/slideLayout" Target="../slideLayouts/slideLayout149.xml"/><Relationship Id="rId6" Type="http://schemas.openxmlformats.org/officeDocument/2006/relationships/slideLayout" Target="../slideLayouts/slideLayout154.xml"/><Relationship Id="rId11" Type="http://schemas.openxmlformats.org/officeDocument/2006/relationships/slideLayout" Target="../slideLayouts/slideLayout159.xml"/><Relationship Id="rId24" Type="http://schemas.openxmlformats.org/officeDocument/2006/relationships/slideLayout" Target="../slideLayouts/slideLayout172.xml"/><Relationship Id="rId32" Type="http://schemas.openxmlformats.org/officeDocument/2006/relationships/slideLayout" Target="../slideLayouts/slideLayout180.xml"/><Relationship Id="rId37" Type="http://schemas.openxmlformats.org/officeDocument/2006/relationships/slideLayout" Target="../slideLayouts/slideLayout185.xml"/><Relationship Id="rId5" Type="http://schemas.openxmlformats.org/officeDocument/2006/relationships/slideLayout" Target="../slideLayouts/slideLayout153.xml"/><Relationship Id="rId15" Type="http://schemas.openxmlformats.org/officeDocument/2006/relationships/slideLayout" Target="../slideLayouts/slideLayout163.xml"/><Relationship Id="rId23" Type="http://schemas.openxmlformats.org/officeDocument/2006/relationships/slideLayout" Target="../slideLayouts/slideLayout171.xml"/><Relationship Id="rId28" Type="http://schemas.openxmlformats.org/officeDocument/2006/relationships/slideLayout" Target="../slideLayouts/slideLayout176.xml"/><Relationship Id="rId36" Type="http://schemas.openxmlformats.org/officeDocument/2006/relationships/slideLayout" Target="../slideLayouts/slideLayout184.xml"/><Relationship Id="rId10" Type="http://schemas.openxmlformats.org/officeDocument/2006/relationships/slideLayout" Target="../slideLayouts/slideLayout158.xml"/><Relationship Id="rId19" Type="http://schemas.openxmlformats.org/officeDocument/2006/relationships/slideLayout" Target="../slideLayouts/slideLayout167.xml"/><Relationship Id="rId31" Type="http://schemas.openxmlformats.org/officeDocument/2006/relationships/slideLayout" Target="../slideLayouts/slideLayout179.xml"/><Relationship Id="rId4" Type="http://schemas.openxmlformats.org/officeDocument/2006/relationships/slideLayout" Target="../slideLayouts/slideLayout152.xml"/><Relationship Id="rId9" Type="http://schemas.openxmlformats.org/officeDocument/2006/relationships/slideLayout" Target="../slideLayouts/slideLayout157.xml"/><Relationship Id="rId14" Type="http://schemas.openxmlformats.org/officeDocument/2006/relationships/slideLayout" Target="../slideLayouts/slideLayout162.xml"/><Relationship Id="rId22" Type="http://schemas.openxmlformats.org/officeDocument/2006/relationships/slideLayout" Target="../slideLayouts/slideLayout170.xml"/><Relationship Id="rId27" Type="http://schemas.openxmlformats.org/officeDocument/2006/relationships/slideLayout" Target="../slideLayouts/slideLayout175.xml"/><Relationship Id="rId30" Type="http://schemas.openxmlformats.org/officeDocument/2006/relationships/slideLayout" Target="../slideLayouts/slideLayout178.xml"/><Relationship Id="rId35" Type="http://schemas.openxmlformats.org/officeDocument/2006/relationships/slideLayout" Target="../slideLayouts/slideLayout183.xml"/><Relationship Id="rId8" Type="http://schemas.openxmlformats.org/officeDocument/2006/relationships/slideLayout" Target="../slideLayouts/slideLayout156.xml"/><Relationship Id="rId3" Type="http://schemas.openxmlformats.org/officeDocument/2006/relationships/slideLayout" Target="../slideLayouts/slideLayout15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635000" y="1052513"/>
            <a:ext cx="10923588" cy="948047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635000" y="2289485"/>
            <a:ext cx="10923588" cy="39319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  <a:p>
            <a:pPr lvl="5"/>
            <a:r>
              <a:rPr lang="nl-NL"/>
              <a:t>Zesde niveau</a:t>
            </a:r>
          </a:p>
          <a:p>
            <a:pPr lvl="6"/>
            <a:r>
              <a:rPr lang="nl-NL"/>
              <a:t>Zevende niveau</a:t>
            </a:r>
          </a:p>
          <a:p>
            <a:pPr lvl="7"/>
            <a:r>
              <a:rPr lang="nl-NL"/>
              <a:t>Achtste niveau</a:t>
            </a:r>
          </a:p>
          <a:p>
            <a:pPr lvl="8"/>
            <a:r>
              <a:rPr lang="nl-NL"/>
              <a:t>Negende niveau</a:t>
            </a:r>
          </a:p>
          <a:p>
            <a:pPr lvl="8"/>
            <a:endParaRPr lang="nl-NL"/>
          </a:p>
        </p:txBody>
      </p:sp>
      <p:sp>
        <p:nvSpPr>
          <p:cNvPr id="11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635000" y="6543488"/>
            <a:ext cx="5003800" cy="264272"/>
          </a:xfrm>
          <a:prstGeom prst="rect">
            <a:avLst/>
          </a:prstGeom>
        </p:spPr>
        <p:txBody>
          <a:bodyPr vert="horz" lIns="91440" tIns="0" rIns="91440" bIns="45720" rtlCol="0" anchor="t" anchorCtr="0"/>
          <a:lstStyle>
            <a:lvl1pPr algn="l">
              <a:defRPr sz="105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14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635000" y="6221413"/>
            <a:ext cx="5003800" cy="322075"/>
          </a:xfrm>
          <a:prstGeom prst="rect">
            <a:avLst/>
          </a:prstGeom>
        </p:spPr>
        <p:txBody>
          <a:bodyPr vert="horz" lIns="91440" tIns="45720" rIns="91440" bIns="45720" rtlCol="0" anchor="b" anchorCtr="0"/>
          <a:lstStyle>
            <a:lvl1pPr algn="l">
              <a:defRPr sz="105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15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199" y="6221413"/>
            <a:ext cx="5005389" cy="322075"/>
          </a:xfrm>
          <a:prstGeom prst="rect">
            <a:avLst/>
          </a:prstGeom>
        </p:spPr>
        <p:txBody>
          <a:bodyPr vert="horz" lIns="91440" tIns="45720" rIns="0" bIns="45720" rtlCol="0" anchor="b" anchorCtr="0"/>
          <a:lstStyle>
            <a:lvl1pPr algn="r">
              <a:defRPr sz="105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fld id="{10A0A6AF-03C5-477E-939A-E28F7E7F05EA}" type="slidenum">
              <a:rPr lang="nl-NL" smtClean="0"/>
              <a:pPr/>
              <a:t>‹#›</a:t>
            </a:fld>
            <a:endParaRPr lang="nl-NL"/>
          </a:p>
        </p:txBody>
      </p:sp>
      <p:pic>
        <p:nvPicPr>
          <p:cNvPr id="8" name="Afbeelding 7">
            <a:extLst>
              <a:ext uri="{FF2B5EF4-FFF2-40B4-BE49-F238E27FC236}">
                <a16:creationId xmlns:a16="http://schemas.microsoft.com/office/drawing/2014/main" id="{00808B11-D078-144E-BFA9-BB483B794E9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4934" t="19074" r="44934"/>
          <a:stretch/>
        </p:blipFill>
        <p:spPr>
          <a:xfrm>
            <a:off x="5638800" y="1075"/>
            <a:ext cx="914400" cy="10080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248577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8" r:id="rId1"/>
    <p:sldLayoutId id="2147483650" r:id="rId2"/>
    <p:sldLayoutId id="2147483725" r:id="rId3"/>
    <p:sldLayoutId id="2147483719" r:id="rId4"/>
    <p:sldLayoutId id="2147483726" r:id="rId5"/>
    <p:sldLayoutId id="2147483666" r:id="rId6"/>
    <p:sldLayoutId id="2147483690" r:id="rId7"/>
    <p:sldLayoutId id="2147483728" r:id="rId8"/>
    <p:sldLayoutId id="2147483651" r:id="rId9"/>
    <p:sldLayoutId id="2147483652" r:id="rId10"/>
    <p:sldLayoutId id="2147483653" r:id="rId11"/>
    <p:sldLayoutId id="2147483654" r:id="rId12"/>
    <p:sldLayoutId id="2147483655" r:id="rId13"/>
    <p:sldLayoutId id="2147483656" r:id="rId14"/>
    <p:sldLayoutId id="2147483689" r:id="rId15"/>
    <p:sldLayoutId id="2147483712" r:id="rId16"/>
    <p:sldLayoutId id="2147483711" r:id="rId17"/>
    <p:sldLayoutId id="2147483675" r:id="rId18"/>
    <p:sldLayoutId id="2147483657" r:id="rId19"/>
    <p:sldLayoutId id="2147483691" r:id="rId20"/>
    <p:sldLayoutId id="2147483729" r:id="rId21"/>
    <p:sldLayoutId id="2147483739" r:id="rId22"/>
    <p:sldLayoutId id="2147483740" r:id="rId23"/>
    <p:sldLayoutId id="2147483718" r:id="rId24"/>
    <p:sldLayoutId id="2147483717" r:id="rId25"/>
    <p:sldLayoutId id="2147483714" r:id="rId26"/>
    <p:sldLayoutId id="2147483713" r:id="rId27"/>
    <p:sldLayoutId id="2147483716" r:id="rId28"/>
    <p:sldLayoutId id="2147483715" r:id="rId29"/>
    <p:sldLayoutId id="2147483707" r:id="rId30"/>
    <p:sldLayoutId id="2147483667" r:id="rId31"/>
    <p:sldLayoutId id="2147483702" r:id="rId32"/>
    <p:sldLayoutId id="2147483721" r:id="rId33"/>
    <p:sldLayoutId id="2147483700" r:id="rId34"/>
    <p:sldLayoutId id="2147483692" r:id="rId35"/>
    <p:sldLayoutId id="2147483722" r:id="rId36"/>
    <p:sldLayoutId id="2147483723" r:id="rId37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b="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16800" indent="-316800" algn="l" defTabSz="914400" rtl="0" eaLnBrk="1" latinLnBrk="0" hangingPunct="1">
        <a:lnSpc>
          <a:spcPct val="90000"/>
        </a:lnSpc>
        <a:spcBef>
          <a:spcPts val="1200"/>
        </a:spcBef>
        <a:buClr>
          <a:schemeClr val="tx2"/>
        </a:buClr>
        <a:buSzPct val="80000"/>
        <a:buFont typeface="Verdana" panose="020B0604030504040204" pitchFamily="34" charset="0"/>
        <a:buChar char="›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30000" indent="-316800" algn="l" defTabSz="914400" rtl="0" eaLnBrk="1" latinLnBrk="0" hangingPunct="1">
        <a:lnSpc>
          <a:spcPct val="90000"/>
        </a:lnSpc>
        <a:spcBef>
          <a:spcPts val="1000"/>
        </a:spcBef>
        <a:buClr>
          <a:schemeClr val="tx2"/>
        </a:buClr>
        <a:buFont typeface="Verdana" panose="020B060403050404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46800" indent="-316800" algn="l" defTabSz="914400" rtl="0" eaLnBrk="1" latinLnBrk="0" hangingPunct="1">
        <a:lnSpc>
          <a:spcPct val="90000"/>
        </a:lnSpc>
        <a:spcBef>
          <a:spcPts val="800"/>
        </a:spcBef>
        <a:buClr>
          <a:schemeClr val="tx2"/>
        </a:buClr>
        <a:buFont typeface="Wingdings" panose="05000000000000000000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60000" indent="-316800" algn="l" defTabSz="914400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576800" indent="-316800" algn="l" defTabSz="914400" rtl="0" eaLnBrk="1" latinLnBrk="0" hangingPunct="1">
        <a:lnSpc>
          <a:spcPct val="90000"/>
        </a:lnSpc>
        <a:spcBef>
          <a:spcPts val="600"/>
        </a:spcBef>
        <a:buFont typeface="Verdana" panose="020B0604030504040204" pitchFamily="34" charset="0"/>
        <a:buChar char="–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890000" indent="-316800" algn="l" defTabSz="91440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1400" kern="1200">
          <a:solidFill>
            <a:schemeClr val="tx1">
              <a:lumMod val="50000"/>
              <a:lumOff val="50000"/>
            </a:schemeClr>
          </a:solidFill>
          <a:latin typeface="+mn-lt"/>
          <a:ea typeface="+mn-ea"/>
          <a:cs typeface="+mn-cs"/>
        </a:defRPr>
      </a:lvl6pPr>
      <a:lvl7pPr marL="72000" indent="-72000" algn="l" defTabSz="914400" rtl="0" eaLnBrk="1" latinLnBrk="0" hangingPunct="1">
        <a:lnSpc>
          <a:spcPct val="90000"/>
        </a:lnSpc>
        <a:spcBef>
          <a:spcPts val="600"/>
        </a:spcBef>
        <a:buSzPct val="25000"/>
        <a:buFont typeface="Verdana" panose="020B0604030504040204" pitchFamily="34" charset="0"/>
        <a:buChar char=" "/>
        <a:defRPr sz="1200" b="1" i="0" kern="1200">
          <a:solidFill>
            <a:schemeClr val="tx2"/>
          </a:solidFill>
          <a:latin typeface="+mn-lt"/>
          <a:ea typeface="+mn-ea"/>
          <a:cs typeface="+mn-cs"/>
        </a:defRPr>
      </a:lvl7pPr>
      <a:lvl8pPr marL="72000" indent="-72000" algn="l" defTabSz="914400" rtl="0" eaLnBrk="1" latinLnBrk="0" hangingPunct="1">
        <a:lnSpc>
          <a:spcPct val="90000"/>
        </a:lnSpc>
        <a:spcBef>
          <a:spcPts val="600"/>
        </a:spcBef>
        <a:buSzPct val="25000"/>
        <a:buFont typeface="Verdana" panose="020B0604030504040204" pitchFamily="34" charset="0"/>
        <a:buChar char=" "/>
        <a:defRPr sz="1200" i="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216000" indent="-144000" algn="l" defTabSz="914400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Font typeface="Verdana" panose="020B0604030504040204" pitchFamily="34" charset="0"/>
        <a:buChar char="–"/>
        <a:defRPr sz="1200" i="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2" pos="7281" userDrawn="1">
          <p15:clr>
            <a:srgbClr val="F26B43"/>
          </p15:clr>
        </p15:guide>
        <p15:guide id="8" orient="horz" pos="3919" userDrawn="1">
          <p15:clr>
            <a:srgbClr val="F26B43"/>
          </p15:clr>
        </p15:guide>
        <p15:guide id="9" pos="3840" userDrawn="1">
          <p15:clr>
            <a:srgbClr val="F26B43"/>
          </p15:clr>
        </p15:guide>
        <p15:guide id="10" orient="horz" pos="2159" userDrawn="1">
          <p15:clr>
            <a:srgbClr val="F26B43"/>
          </p15:clr>
        </p15:guide>
        <p15:guide id="11" pos="400" userDrawn="1">
          <p15:clr>
            <a:srgbClr val="F26B43"/>
          </p15:clr>
        </p15:guide>
        <p15:guide id="12" pos="4128" userDrawn="1">
          <p15:clr>
            <a:srgbClr val="F26B43"/>
          </p15:clr>
        </p15:guide>
        <p15:guide id="13" pos="3552" userDrawn="1">
          <p15:clr>
            <a:srgbClr val="F26B43"/>
          </p15:clr>
        </p15:guide>
        <p15:guide id="14" orient="horz" pos="1275" userDrawn="1">
          <p15:clr>
            <a:srgbClr val="F26B43"/>
          </p15:clr>
        </p15:guide>
        <p15:guide id="15" orient="horz" pos="1434" userDrawn="1">
          <p15:clr>
            <a:srgbClr val="F26B43"/>
          </p15:clr>
        </p15:guide>
        <p15:guide id="16" pos="461" userDrawn="1">
          <p15:clr>
            <a:srgbClr val="F26B43"/>
          </p15:clr>
        </p15:guide>
        <p15:guide id="17" orient="horz" pos="663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635000" y="1052513"/>
            <a:ext cx="10923588" cy="948047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635000" y="2289485"/>
            <a:ext cx="10923588" cy="39319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  <a:p>
            <a:pPr lvl="5"/>
            <a:r>
              <a:rPr lang="nl-NL"/>
              <a:t>Zesde niveau</a:t>
            </a:r>
          </a:p>
          <a:p>
            <a:pPr lvl="6"/>
            <a:r>
              <a:rPr lang="nl-NL"/>
              <a:t>Zevende niveau</a:t>
            </a:r>
          </a:p>
          <a:p>
            <a:pPr lvl="7"/>
            <a:r>
              <a:rPr lang="nl-NL"/>
              <a:t>Achtste niveau</a:t>
            </a:r>
          </a:p>
          <a:p>
            <a:pPr lvl="8"/>
            <a:r>
              <a:rPr lang="nl-NL"/>
              <a:t>Negende niveau</a:t>
            </a:r>
          </a:p>
          <a:p>
            <a:pPr lvl="8"/>
            <a:endParaRPr lang="nl-NL"/>
          </a:p>
        </p:txBody>
      </p:sp>
      <p:sp>
        <p:nvSpPr>
          <p:cNvPr id="11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635000" y="6543488"/>
            <a:ext cx="5003800" cy="264272"/>
          </a:xfrm>
          <a:prstGeom prst="rect">
            <a:avLst/>
          </a:prstGeom>
        </p:spPr>
        <p:txBody>
          <a:bodyPr vert="horz" lIns="91440" tIns="0" rIns="91440" bIns="45720" rtlCol="0" anchor="t" anchorCtr="0"/>
          <a:lstStyle>
            <a:lvl1pPr algn="l">
              <a:defRPr sz="105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14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635000" y="6221413"/>
            <a:ext cx="5003800" cy="322075"/>
          </a:xfrm>
          <a:prstGeom prst="rect">
            <a:avLst/>
          </a:prstGeom>
        </p:spPr>
        <p:txBody>
          <a:bodyPr vert="horz" lIns="91440" tIns="45720" rIns="91440" bIns="45720" rtlCol="0" anchor="b" anchorCtr="0"/>
          <a:lstStyle>
            <a:lvl1pPr algn="l">
              <a:defRPr sz="105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15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199" y="6221413"/>
            <a:ext cx="5005389" cy="322075"/>
          </a:xfrm>
          <a:prstGeom prst="rect">
            <a:avLst/>
          </a:prstGeom>
        </p:spPr>
        <p:txBody>
          <a:bodyPr vert="horz" lIns="91440" tIns="45720" rIns="0" bIns="45720" rtlCol="0" anchor="b" anchorCtr="0"/>
          <a:lstStyle>
            <a:lvl1pPr algn="r">
              <a:defRPr sz="105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fld id="{10A0A6AF-03C5-477E-939A-E28F7E7F05EA}" type="slidenum">
              <a:rPr lang="nl-NL" smtClean="0"/>
              <a:pPr/>
              <a:t>‹#›</a:t>
            </a:fld>
            <a:endParaRPr lang="nl-NL"/>
          </a:p>
        </p:txBody>
      </p:sp>
      <p:pic>
        <p:nvPicPr>
          <p:cNvPr id="8" name="Afbeelding 7">
            <a:extLst>
              <a:ext uri="{FF2B5EF4-FFF2-40B4-BE49-F238E27FC236}">
                <a16:creationId xmlns:a16="http://schemas.microsoft.com/office/drawing/2014/main" id="{DCCC3EFD-5666-154D-B35E-5574C9B1DAF0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4934" t="19074" r="44934"/>
          <a:stretch/>
        </p:blipFill>
        <p:spPr>
          <a:xfrm>
            <a:off x="5638800" y="1075"/>
            <a:ext cx="914400" cy="10080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0221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2" r:id="rId1"/>
    <p:sldLayoutId id="2147483743" r:id="rId2"/>
    <p:sldLayoutId id="2147483744" r:id="rId3"/>
    <p:sldLayoutId id="2147483745" r:id="rId4"/>
    <p:sldLayoutId id="2147483746" r:id="rId5"/>
    <p:sldLayoutId id="2147483747" r:id="rId6"/>
    <p:sldLayoutId id="2147483748" r:id="rId7"/>
    <p:sldLayoutId id="2147483749" r:id="rId8"/>
    <p:sldLayoutId id="2147483750" r:id="rId9"/>
    <p:sldLayoutId id="2147483751" r:id="rId10"/>
    <p:sldLayoutId id="2147483752" r:id="rId11"/>
    <p:sldLayoutId id="2147483753" r:id="rId12"/>
    <p:sldLayoutId id="2147483754" r:id="rId13"/>
    <p:sldLayoutId id="2147483755" r:id="rId14"/>
    <p:sldLayoutId id="2147483756" r:id="rId15"/>
    <p:sldLayoutId id="2147483757" r:id="rId16"/>
    <p:sldLayoutId id="2147483758" r:id="rId17"/>
    <p:sldLayoutId id="2147483759" r:id="rId18"/>
    <p:sldLayoutId id="2147483760" r:id="rId19"/>
    <p:sldLayoutId id="2147483761" r:id="rId20"/>
    <p:sldLayoutId id="2147483762" r:id="rId21"/>
    <p:sldLayoutId id="2147483763" r:id="rId22"/>
    <p:sldLayoutId id="2147483764" r:id="rId23"/>
    <p:sldLayoutId id="2147483765" r:id="rId24"/>
    <p:sldLayoutId id="2147483766" r:id="rId25"/>
    <p:sldLayoutId id="2147483767" r:id="rId26"/>
    <p:sldLayoutId id="2147483768" r:id="rId27"/>
    <p:sldLayoutId id="2147483769" r:id="rId28"/>
    <p:sldLayoutId id="2147483770" r:id="rId29"/>
    <p:sldLayoutId id="2147483771" r:id="rId30"/>
    <p:sldLayoutId id="2147483772" r:id="rId31"/>
    <p:sldLayoutId id="2147483773" r:id="rId32"/>
    <p:sldLayoutId id="2147483774" r:id="rId33"/>
    <p:sldLayoutId id="2147483775" r:id="rId34"/>
    <p:sldLayoutId id="2147483776" r:id="rId35"/>
    <p:sldLayoutId id="2147483777" r:id="rId36"/>
    <p:sldLayoutId id="2147483778" r:id="rId37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b="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16800" indent="-316800" algn="l" defTabSz="914400" rtl="0" eaLnBrk="1" latinLnBrk="0" hangingPunct="1">
        <a:lnSpc>
          <a:spcPct val="90000"/>
        </a:lnSpc>
        <a:spcBef>
          <a:spcPts val="1200"/>
        </a:spcBef>
        <a:buClr>
          <a:schemeClr val="tx2"/>
        </a:buClr>
        <a:buSzPct val="80000"/>
        <a:buFont typeface="Verdana" panose="020B0604030504040204" pitchFamily="34" charset="0"/>
        <a:buChar char="›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30000" indent="-316800" algn="l" defTabSz="914400" rtl="0" eaLnBrk="1" latinLnBrk="0" hangingPunct="1">
        <a:lnSpc>
          <a:spcPct val="90000"/>
        </a:lnSpc>
        <a:spcBef>
          <a:spcPts val="1000"/>
        </a:spcBef>
        <a:buClr>
          <a:schemeClr val="tx2"/>
        </a:buClr>
        <a:buFont typeface="Verdana" panose="020B060403050404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46800" indent="-316800" algn="l" defTabSz="914400" rtl="0" eaLnBrk="1" latinLnBrk="0" hangingPunct="1">
        <a:lnSpc>
          <a:spcPct val="90000"/>
        </a:lnSpc>
        <a:spcBef>
          <a:spcPts val="800"/>
        </a:spcBef>
        <a:buClr>
          <a:schemeClr val="tx2"/>
        </a:buClr>
        <a:buFont typeface="Wingdings" panose="05000000000000000000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60000" indent="-316800" algn="l" defTabSz="914400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576800" indent="-316800" algn="l" defTabSz="914400" rtl="0" eaLnBrk="1" latinLnBrk="0" hangingPunct="1">
        <a:lnSpc>
          <a:spcPct val="90000"/>
        </a:lnSpc>
        <a:spcBef>
          <a:spcPts val="600"/>
        </a:spcBef>
        <a:buFont typeface="Verdana" panose="020B0604030504040204" pitchFamily="34" charset="0"/>
        <a:buChar char="–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890000" indent="-316800" algn="l" defTabSz="91440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1400" kern="1200">
          <a:solidFill>
            <a:schemeClr val="tx1">
              <a:lumMod val="50000"/>
              <a:lumOff val="50000"/>
            </a:schemeClr>
          </a:solidFill>
          <a:latin typeface="+mn-lt"/>
          <a:ea typeface="+mn-ea"/>
          <a:cs typeface="+mn-cs"/>
        </a:defRPr>
      </a:lvl6pPr>
      <a:lvl7pPr marL="72000" indent="-72000" algn="l" defTabSz="914400" rtl="0" eaLnBrk="1" latinLnBrk="0" hangingPunct="1">
        <a:lnSpc>
          <a:spcPct val="90000"/>
        </a:lnSpc>
        <a:spcBef>
          <a:spcPts val="600"/>
        </a:spcBef>
        <a:buSzPct val="25000"/>
        <a:buFont typeface="Verdana" panose="020B0604030504040204" pitchFamily="34" charset="0"/>
        <a:buChar char=" "/>
        <a:defRPr sz="1200" b="1" i="0" kern="1200">
          <a:solidFill>
            <a:schemeClr val="tx2"/>
          </a:solidFill>
          <a:latin typeface="+mn-lt"/>
          <a:ea typeface="+mn-ea"/>
          <a:cs typeface="+mn-cs"/>
        </a:defRPr>
      </a:lvl7pPr>
      <a:lvl8pPr marL="72000" indent="-72000" algn="l" defTabSz="914400" rtl="0" eaLnBrk="1" latinLnBrk="0" hangingPunct="1">
        <a:lnSpc>
          <a:spcPct val="90000"/>
        </a:lnSpc>
        <a:spcBef>
          <a:spcPts val="600"/>
        </a:spcBef>
        <a:buSzPct val="25000"/>
        <a:buFont typeface="Verdana" panose="020B0604030504040204" pitchFamily="34" charset="0"/>
        <a:buChar char=" "/>
        <a:defRPr sz="1200" i="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216000" indent="-144000" algn="l" defTabSz="914400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Font typeface="Verdana" panose="020B0604030504040204" pitchFamily="34" charset="0"/>
        <a:buChar char="–"/>
        <a:defRPr sz="1200" i="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2" pos="7281">
          <p15:clr>
            <a:srgbClr val="F26B43"/>
          </p15:clr>
        </p15:guide>
        <p15:guide id="8" orient="horz" pos="3919">
          <p15:clr>
            <a:srgbClr val="F26B43"/>
          </p15:clr>
        </p15:guide>
        <p15:guide id="9" pos="3840">
          <p15:clr>
            <a:srgbClr val="F26B43"/>
          </p15:clr>
        </p15:guide>
        <p15:guide id="10" orient="horz" pos="2159">
          <p15:clr>
            <a:srgbClr val="F26B43"/>
          </p15:clr>
        </p15:guide>
        <p15:guide id="11" pos="400">
          <p15:clr>
            <a:srgbClr val="F26B43"/>
          </p15:clr>
        </p15:guide>
        <p15:guide id="12" pos="4128">
          <p15:clr>
            <a:srgbClr val="F26B43"/>
          </p15:clr>
        </p15:guide>
        <p15:guide id="13" pos="3552">
          <p15:clr>
            <a:srgbClr val="F26B43"/>
          </p15:clr>
        </p15:guide>
        <p15:guide id="14" orient="horz" pos="1275">
          <p15:clr>
            <a:srgbClr val="F26B43"/>
          </p15:clr>
        </p15:guide>
        <p15:guide id="15" orient="horz" pos="1434">
          <p15:clr>
            <a:srgbClr val="F26B43"/>
          </p15:clr>
        </p15:guide>
        <p15:guide id="16" pos="461">
          <p15:clr>
            <a:srgbClr val="F26B43"/>
          </p15:clr>
        </p15:guide>
        <p15:guide id="17" orient="horz" pos="663">
          <p15:clr>
            <a:srgbClr val="F26B43"/>
          </p15:clr>
        </p15:guide>
      </p15:sldGuideLst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635000" y="1052513"/>
            <a:ext cx="10923588" cy="948047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635000" y="2289485"/>
            <a:ext cx="10923588" cy="39319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  <a:p>
            <a:pPr lvl="5"/>
            <a:r>
              <a:rPr lang="nl-NL"/>
              <a:t>Zesde niveau</a:t>
            </a:r>
          </a:p>
          <a:p>
            <a:pPr lvl="6"/>
            <a:r>
              <a:rPr lang="nl-NL"/>
              <a:t>Zevende niveau</a:t>
            </a:r>
          </a:p>
          <a:p>
            <a:pPr lvl="7"/>
            <a:r>
              <a:rPr lang="nl-NL"/>
              <a:t>Achtste niveau</a:t>
            </a:r>
          </a:p>
          <a:p>
            <a:pPr lvl="8"/>
            <a:r>
              <a:rPr lang="nl-NL"/>
              <a:t>Negende niveau</a:t>
            </a:r>
          </a:p>
          <a:p>
            <a:pPr lvl="8"/>
            <a:endParaRPr lang="nl-NL"/>
          </a:p>
        </p:txBody>
      </p:sp>
      <p:sp>
        <p:nvSpPr>
          <p:cNvPr id="11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635000" y="6543488"/>
            <a:ext cx="5003800" cy="264272"/>
          </a:xfrm>
          <a:prstGeom prst="rect">
            <a:avLst/>
          </a:prstGeom>
        </p:spPr>
        <p:txBody>
          <a:bodyPr vert="horz" lIns="91440" tIns="0" rIns="91440" bIns="45720" rtlCol="0" anchor="t" anchorCtr="0"/>
          <a:lstStyle>
            <a:lvl1pPr algn="l">
              <a:defRPr sz="105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14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635000" y="6221413"/>
            <a:ext cx="5003800" cy="322075"/>
          </a:xfrm>
          <a:prstGeom prst="rect">
            <a:avLst/>
          </a:prstGeom>
        </p:spPr>
        <p:txBody>
          <a:bodyPr vert="horz" lIns="91440" tIns="45720" rIns="91440" bIns="45720" rtlCol="0" anchor="b" anchorCtr="0"/>
          <a:lstStyle>
            <a:lvl1pPr algn="l">
              <a:defRPr sz="105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15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199" y="6221413"/>
            <a:ext cx="5005389" cy="322075"/>
          </a:xfrm>
          <a:prstGeom prst="rect">
            <a:avLst/>
          </a:prstGeom>
        </p:spPr>
        <p:txBody>
          <a:bodyPr vert="horz" lIns="91440" tIns="45720" rIns="0" bIns="45720" rtlCol="0" anchor="b" anchorCtr="0"/>
          <a:lstStyle>
            <a:lvl1pPr algn="r">
              <a:defRPr sz="105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fld id="{10A0A6AF-03C5-477E-939A-E28F7E7F05EA}" type="slidenum">
              <a:rPr lang="nl-NL" smtClean="0"/>
              <a:pPr/>
              <a:t>‹#›</a:t>
            </a:fld>
            <a:endParaRPr lang="nl-NL"/>
          </a:p>
        </p:txBody>
      </p:sp>
      <p:pic>
        <p:nvPicPr>
          <p:cNvPr id="8" name="Afbeelding 7">
            <a:extLst>
              <a:ext uri="{FF2B5EF4-FFF2-40B4-BE49-F238E27FC236}">
                <a16:creationId xmlns:a16="http://schemas.microsoft.com/office/drawing/2014/main" id="{994C5400-D7ED-1E44-BA9E-5361256F8F14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4934" t="19074" r="44934"/>
          <a:stretch/>
        </p:blipFill>
        <p:spPr>
          <a:xfrm>
            <a:off x="5638800" y="1075"/>
            <a:ext cx="914400" cy="10080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24476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70" r:id="rId1"/>
    <p:sldLayoutId id="2147483971" r:id="rId2"/>
    <p:sldLayoutId id="2147483972" r:id="rId3"/>
    <p:sldLayoutId id="2147483973" r:id="rId4"/>
    <p:sldLayoutId id="2147483974" r:id="rId5"/>
    <p:sldLayoutId id="2147483975" r:id="rId6"/>
    <p:sldLayoutId id="2147483976" r:id="rId7"/>
    <p:sldLayoutId id="2147483977" r:id="rId8"/>
    <p:sldLayoutId id="2147483978" r:id="rId9"/>
    <p:sldLayoutId id="2147483979" r:id="rId10"/>
    <p:sldLayoutId id="2147483980" r:id="rId11"/>
    <p:sldLayoutId id="2147483981" r:id="rId12"/>
    <p:sldLayoutId id="2147483982" r:id="rId13"/>
    <p:sldLayoutId id="2147483983" r:id="rId14"/>
    <p:sldLayoutId id="2147483984" r:id="rId15"/>
    <p:sldLayoutId id="2147483985" r:id="rId16"/>
    <p:sldLayoutId id="2147483986" r:id="rId17"/>
    <p:sldLayoutId id="2147483987" r:id="rId18"/>
    <p:sldLayoutId id="2147483988" r:id="rId19"/>
    <p:sldLayoutId id="2147483989" r:id="rId20"/>
    <p:sldLayoutId id="2147483990" r:id="rId21"/>
    <p:sldLayoutId id="2147483991" r:id="rId22"/>
    <p:sldLayoutId id="2147483992" r:id="rId23"/>
    <p:sldLayoutId id="2147483993" r:id="rId24"/>
    <p:sldLayoutId id="2147483994" r:id="rId25"/>
    <p:sldLayoutId id="2147483995" r:id="rId26"/>
    <p:sldLayoutId id="2147483996" r:id="rId27"/>
    <p:sldLayoutId id="2147483997" r:id="rId28"/>
    <p:sldLayoutId id="2147483998" r:id="rId29"/>
    <p:sldLayoutId id="2147483999" r:id="rId30"/>
    <p:sldLayoutId id="2147484000" r:id="rId31"/>
    <p:sldLayoutId id="2147484001" r:id="rId32"/>
    <p:sldLayoutId id="2147484002" r:id="rId33"/>
    <p:sldLayoutId id="2147484003" r:id="rId34"/>
    <p:sldLayoutId id="2147484004" r:id="rId35"/>
    <p:sldLayoutId id="2147484005" r:id="rId36"/>
    <p:sldLayoutId id="2147484006" r:id="rId37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b="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16800" indent="-316800" algn="l" defTabSz="914400" rtl="0" eaLnBrk="1" latinLnBrk="0" hangingPunct="1">
        <a:lnSpc>
          <a:spcPct val="90000"/>
        </a:lnSpc>
        <a:spcBef>
          <a:spcPts val="1200"/>
        </a:spcBef>
        <a:buClr>
          <a:schemeClr val="tx2"/>
        </a:buClr>
        <a:buSzPct val="80000"/>
        <a:buFont typeface="Verdana" panose="020B0604030504040204" pitchFamily="34" charset="0"/>
        <a:buChar char="›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30000" indent="-316800" algn="l" defTabSz="914400" rtl="0" eaLnBrk="1" latinLnBrk="0" hangingPunct="1">
        <a:lnSpc>
          <a:spcPct val="90000"/>
        </a:lnSpc>
        <a:spcBef>
          <a:spcPts val="1000"/>
        </a:spcBef>
        <a:buClr>
          <a:schemeClr val="tx2"/>
        </a:buClr>
        <a:buFont typeface="Verdana" panose="020B060403050404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46800" indent="-316800" algn="l" defTabSz="914400" rtl="0" eaLnBrk="1" latinLnBrk="0" hangingPunct="1">
        <a:lnSpc>
          <a:spcPct val="90000"/>
        </a:lnSpc>
        <a:spcBef>
          <a:spcPts val="800"/>
        </a:spcBef>
        <a:buClr>
          <a:schemeClr val="tx2"/>
        </a:buClr>
        <a:buFont typeface="Wingdings" panose="05000000000000000000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60000" indent="-316800" algn="l" defTabSz="914400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576800" indent="-316800" algn="l" defTabSz="914400" rtl="0" eaLnBrk="1" latinLnBrk="0" hangingPunct="1">
        <a:lnSpc>
          <a:spcPct val="90000"/>
        </a:lnSpc>
        <a:spcBef>
          <a:spcPts val="600"/>
        </a:spcBef>
        <a:buFont typeface="Verdana" panose="020B0604030504040204" pitchFamily="34" charset="0"/>
        <a:buChar char="–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890000" indent="-316800" algn="l" defTabSz="91440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1400" kern="1200">
          <a:solidFill>
            <a:schemeClr val="tx1">
              <a:lumMod val="50000"/>
              <a:lumOff val="50000"/>
            </a:schemeClr>
          </a:solidFill>
          <a:latin typeface="+mn-lt"/>
          <a:ea typeface="+mn-ea"/>
          <a:cs typeface="+mn-cs"/>
        </a:defRPr>
      </a:lvl6pPr>
      <a:lvl7pPr marL="72000" indent="-72000" algn="l" defTabSz="914400" rtl="0" eaLnBrk="1" latinLnBrk="0" hangingPunct="1">
        <a:lnSpc>
          <a:spcPct val="90000"/>
        </a:lnSpc>
        <a:spcBef>
          <a:spcPts val="600"/>
        </a:spcBef>
        <a:buSzPct val="25000"/>
        <a:buFont typeface="Verdana" panose="020B0604030504040204" pitchFamily="34" charset="0"/>
        <a:buChar char=" "/>
        <a:defRPr sz="1200" b="1" i="0" kern="1200">
          <a:solidFill>
            <a:schemeClr val="tx2"/>
          </a:solidFill>
          <a:latin typeface="+mn-lt"/>
          <a:ea typeface="+mn-ea"/>
          <a:cs typeface="+mn-cs"/>
        </a:defRPr>
      </a:lvl7pPr>
      <a:lvl8pPr marL="72000" indent="-72000" algn="l" defTabSz="914400" rtl="0" eaLnBrk="1" latinLnBrk="0" hangingPunct="1">
        <a:lnSpc>
          <a:spcPct val="90000"/>
        </a:lnSpc>
        <a:spcBef>
          <a:spcPts val="600"/>
        </a:spcBef>
        <a:buSzPct val="25000"/>
        <a:buFont typeface="Verdana" panose="020B0604030504040204" pitchFamily="34" charset="0"/>
        <a:buChar char=" "/>
        <a:defRPr sz="1200" i="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216000" indent="-144000" algn="l" defTabSz="914400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Font typeface="Verdana" panose="020B0604030504040204" pitchFamily="34" charset="0"/>
        <a:buChar char="–"/>
        <a:defRPr sz="1200" i="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2" pos="7281">
          <p15:clr>
            <a:srgbClr val="F26B43"/>
          </p15:clr>
        </p15:guide>
        <p15:guide id="8" orient="horz" pos="3919">
          <p15:clr>
            <a:srgbClr val="F26B43"/>
          </p15:clr>
        </p15:guide>
        <p15:guide id="9" pos="3840">
          <p15:clr>
            <a:srgbClr val="F26B43"/>
          </p15:clr>
        </p15:guide>
        <p15:guide id="10" orient="horz" pos="2159">
          <p15:clr>
            <a:srgbClr val="F26B43"/>
          </p15:clr>
        </p15:guide>
        <p15:guide id="11" pos="400">
          <p15:clr>
            <a:srgbClr val="F26B43"/>
          </p15:clr>
        </p15:guide>
        <p15:guide id="12" pos="4128">
          <p15:clr>
            <a:srgbClr val="F26B43"/>
          </p15:clr>
        </p15:guide>
        <p15:guide id="13" pos="3552">
          <p15:clr>
            <a:srgbClr val="F26B43"/>
          </p15:clr>
        </p15:guide>
        <p15:guide id="14" orient="horz" pos="1275">
          <p15:clr>
            <a:srgbClr val="F26B43"/>
          </p15:clr>
        </p15:guide>
        <p15:guide id="15" orient="horz" pos="1434">
          <p15:clr>
            <a:srgbClr val="F26B43"/>
          </p15:clr>
        </p15:guide>
        <p15:guide id="16" pos="461">
          <p15:clr>
            <a:srgbClr val="F26B43"/>
          </p15:clr>
        </p15:guide>
        <p15:guide id="17" orient="horz" pos="663">
          <p15:clr>
            <a:srgbClr val="F26B43"/>
          </p15:clr>
        </p15:guide>
      </p15:sldGuideLst>
    </p:ext>
  </p:extLst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635000" y="1052513"/>
            <a:ext cx="10923588" cy="948047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635000" y="2289485"/>
            <a:ext cx="10923588" cy="39319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  <a:p>
            <a:pPr lvl="5"/>
            <a:r>
              <a:rPr lang="nl-NL"/>
              <a:t>Zesde niveau</a:t>
            </a:r>
          </a:p>
          <a:p>
            <a:pPr lvl="6"/>
            <a:r>
              <a:rPr lang="nl-NL"/>
              <a:t>Zevende niveau</a:t>
            </a:r>
          </a:p>
          <a:p>
            <a:pPr lvl="7"/>
            <a:r>
              <a:rPr lang="nl-NL"/>
              <a:t>Achtste niveau</a:t>
            </a:r>
          </a:p>
          <a:p>
            <a:pPr lvl="8"/>
            <a:r>
              <a:rPr lang="nl-NL"/>
              <a:t>Negende niveau</a:t>
            </a:r>
          </a:p>
          <a:p>
            <a:pPr lvl="8"/>
            <a:endParaRPr lang="nl-NL"/>
          </a:p>
        </p:txBody>
      </p:sp>
      <p:sp>
        <p:nvSpPr>
          <p:cNvPr id="11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635000" y="6543488"/>
            <a:ext cx="5003800" cy="264272"/>
          </a:xfrm>
          <a:prstGeom prst="rect">
            <a:avLst/>
          </a:prstGeom>
        </p:spPr>
        <p:txBody>
          <a:bodyPr vert="horz" lIns="91440" tIns="0" rIns="91440" bIns="45720" rtlCol="0" anchor="t" anchorCtr="0"/>
          <a:lstStyle>
            <a:lvl1pPr algn="l">
              <a:defRPr sz="105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14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635000" y="6221413"/>
            <a:ext cx="5003800" cy="322075"/>
          </a:xfrm>
          <a:prstGeom prst="rect">
            <a:avLst/>
          </a:prstGeom>
        </p:spPr>
        <p:txBody>
          <a:bodyPr vert="horz" lIns="91440" tIns="45720" rIns="91440" bIns="45720" rtlCol="0" anchor="b" anchorCtr="0"/>
          <a:lstStyle>
            <a:lvl1pPr algn="l">
              <a:defRPr sz="105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15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199" y="6221413"/>
            <a:ext cx="5005389" cy="322075"/>
          </a:xfrm>
          <a:prstGeom prst="rect">
            <a:avLst/>
          </a:prstGeom>
        </p:spPr>
        <p:txBody>
          <a:bodyPr vert="horz" lIns="91440" tIns="45720" rIns="0" bIns="45720" rtlCol="0" anchor="b" anchorCtr="0"/>
          <a:lstStyle>
            <a:lvl1pPr algn="r">
              <a:defRPr sz="105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fld id="{10A0A6AF-03C5-477E-939A-E28F7E7F05EA}" type="slidenum">
              <a:rPr lang="nl-NL" smtClean="0"/>
              <a:pPr/>
              <a:t>‹#›</a:t>
            </a:fld>
            <a:endParaRPr lang="nl-NL"/>
          </a:p>
        </p:txBody>
      </p:sp>
      <p:pic>
        <p:nvPicPr>
          <p:cNvPr id="8" name="Afbeelding 7">
            <a:extLst>
              <a:ext uri="{FF2B5EF4-FFF2-40B4-BE49-F238E27FC236}">
                <a16:creationId xmlns:a16="http://schemas.microsoft.com/office/drawing/2014/main" id="{593EAC62-7F5B-8A44-BC29-CEED6BB80997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4934" t="19074" r="44934"/>
          <a:stretch/>
        </p:blipFill>
        <p:spPr>
          <a:xfrm>
            <a:off x="5638800" y="1075"/>
            <a:ext cx="914400" cy="10080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80352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198" r:id="rId1"/>
    <p:sldLayoutId id="2147484199" r:id="rId2"/>
    <p:sldLayoutId id="2147484200" r:id="rId3"/>
    <p:sldLayoutId id="2147484201" r:id="rId4"/>
    <p:sldLayoutId id="2147484202" r:id="rId5"/>
    <p:sldLayoutId id="2147484203" r:id="rId6"/>
    <p:sldLayoutId id="2147484204" r:id="rId7"/>
    <p:sldLayoutId id="2147484205" r:id="rId8"/>
    <p:sldLayoutId id="2147484206" r:id="rId9"/>
    <p:sldLayoutId id="2147484207" r:id="rId10"/>
    <p:sldLayoutId id="2147484208" r:id="rId11"/>
    <p:sldLayoutId id="2147484209" r:id="rId12"/>
    <p:sldLayoutId id="2147484210" r:id="rId13"/>
    <p:sldLayoutId id="2147484211" r:id="rId14"/>
    <p:sldLayoutId id="2147484212" r:id="rId15"/>
    <p:sldLayoutId id="2147484213" r:id="rId16"/>
    <p:sldLayoutId id="2147484214" r:id="rId17"/>
    <p:sldLayoutId id="2147484215" r:id="rId18"/>
    <p:sldLayoutId id="2147484216" r:id="rId19"/>
    <p:sldLayoutId id="2147484217" r:id="rId20"/>
    <p:sldLayoutId id="2147484218" r:id="rId21"/>
    <p:sldLayoutId id="2147484219" r:id="rId22"/>
    <p:sldLayoutId id="2147484220" r:id="rId23"/>
    <p:sldLayoutId id="2147484221" r:id="rId24"/>
    <p:sldLayoutId id="2147484222" r:id="rId25"/>
    <p:sldLayoutId id="2147484223" r:id="rId26"/>
    <p:sldLayoutId id="2147484224" r:id="rId27"/>
    <p:sldLayoutId id="2147484225" r:id="rId28"/>
    <p:sldLayoutId id="2147484226" r:id="rId29"/>
    <p:sldLayoutId id="2147484227" r:id="rId30"/>
    <p:sldLayoutId id="2147484228" r:id="rId31"/>
    <p:sldLayoutId id="2147484229" r:id="rId32"/>
    <p:sldLayoutId id="2147484230" r:id="rId33"/>
    <p:sldLayoutId id="2147484231" r:id="rId34"/>
    <p:sldLayoutId id="2147484232" r:id="rId35"/>
    <p:sldLayoutId id="2147484233" r:id="rId36"/>
    <p:sldLayoutId id="2147484234" r:id="rId37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b="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16800" indent="-316800" algn="l" defTabSz="914400" rtl="0" eaLnBrk="1" latinLnBrk="0" hangingPunct="1">
        <a:lnSpc>
          <a:spcPct val="90000"/>
        </a:lnSpc>
        <a:spcBef>
          <a:spcPts val="1200"/>
        </a:spcBef>
        <a:buClr>
          <a:schemeClr val="tx2"/>
        </a:buClr>
        <a:buSzPct val="80000"/>
        <a:buFont typeface="Verdana" panose="020B0604030504040204" pitchFamily="34" charset="0"/>
        <a:buChar char="›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30000" indent="-316800" algn="l" defTabSz="914400" rtl="0" eaLnBrk="1" latinLnBrk="0" hangingPunct="1">
        <a:lnSpc>
          <a:spcPct val="90000"/>
        </a:lnSpc>
        <a:spcBef>
          <a:spcPts val="1000"/>
        </a:spcBef>
        <a:buClr>
          <a:schemeClr val="tx2"/>
        </a:buClr>
        <a:buFont typeface="Verdana" panose="020B060403050404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46800" indent="-316800" algn="l" defTabSz="914400" rtl="0" eaLnBrk="1" latinLnBrk="0" hangingPunct="1">
        <a:lnSpc>
          <a:spcPct val="90000"/>
        </a:lnSpc>
        <a:spcBef>
          <a:spcPts val="800"/>
        </a:spcBef>
        <a:buClr>
          <a:schemeClr val="tx2"/>
        </a:buClr>
        <a:buFont typeface="Wingdings" panose="05000000000000000000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60000" indent="-316800" algn="l" defTabSz="914400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576800" indent="-316800" algn="l" defTabSz="914400" rtl="0" eaLnBrk="1" latinLnBrk="0" hangingPunct="1">
        <a:lnSpc>
          <a:spcPct val="90000"/>
        </a:lnSpc>
        <a:spcBef>
          <a:spcPts val="600"/>
        </a:spcBef>
        <a:buFont typeface="Verdana" panose="020B0604030504040204" pitchFamily="34" charset="0"/>
        <a:buChar char="–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890000" indent="-316800" algn="l" defTabSz="91440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1400" kern="1200">
          <a:solidFill>
            <a:schemeClr val="tx1">
              <a:lumMod val="50000"/>
              <a:lumOff val="50000"/>
            </a:schemeClr>
          </a:solidFill>
          <a:latin typeface="+mn-lt"/>
          <a:ea typeface="+mn-ea"/>
          <a:cs typeface="+mn-cs"/>
        </a:defRPr>
      </a:lvl6pPr>
      <a:lvl7pPr marL="72000" indent="-72000" algn="l" defTabSz="914400" rtl="0" eaLnBrk="1" latinLnBrk="0" hangingPunct="1">
        <a:lnSpc>
          <a:spcPct val="90000"/>
        </a:lnSpc>
        <a:spcBef>
          <a:spcPts val="600"/>
        </a:spcBef>
        <a:buSzPct val="25000"/>
        <a:buFont typeface="Verdana" panose="020B0604030504040204" pitchFamily="34" charset="0"/>
        <a:buChar char=" "/>
        <a:defRPr sz="1200" b="1" i="0" kern="1200">
          <a:solidFill>
            <a:schemeClr val="tx2"/>
          </a:solidFill>
          <a:latin typeface="+mn-lt"/>
          <a:ea typeface="+mn-ea"/>
          <a:cs typeface="+mn-cs"/>
        </a:defRPr>
      </a:lvl7pPr>
      <a:lvl8pPr marL="72000" indent="-72000" algn="l" defTabSz="914400" rtl="0" eaLnBrk="1" latinLnBrk="0" hangingPunct="1">
        <a:lnSpc>
          <a:spcPct val="90000"/>
        </a:lnSpc>
        <a:spcBef>
          <a:spcPts val="600"/>
        </a:spcBef>
        <a:buSzPct val="25000"/>
        <a:buFont typeface="Verdana" panose="020B0604030504040204" pitchFamily="34" charset="0"/>
        <a:buChar char=" "/>
        <a:defRPr sz="1200" i="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216000" indent="-144000" algn="l" defTabSz="914400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Font typeface="Verdana" panose="020B0604030504040204" pitchFamily="34" charset="0"/>
        <a:buChar char="–"/>
        <a:defRPr sz="1200" i="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2" pos="7281">
          <p15:clr>
            <a:srgbClr val="F26B43"/>
          </p15:clr>
        </p15:guide>
        <p15:guide id="8" orient="horz" pos="3919">
          <p15:clr>
            <a:srgbClr val="F26B43"/>
          </p15:clr>
        </p15:guide>
        <p15:guide id="9" pos="3840">
          <p15:clr>
            <a:srgbClr val="F26B43"/>
          </p15:clr>
        </p15:guide>
        <p15:guide id="10" orient="horz" pos="2159">
          <p15:clr>
            <a:srgbClr val="F26B43"/>
          </p15:clr>
        </p15:guide>
        <p15:guide id="11" pos="400">
          <p15:clr>
            <a:srgbClr val="F26B43"/>
          </p15:clr>
        </p15:guide>
        <p15:guide id="12" pos="4128">
          <p15:clr>
            <a:srgbClr val="F26B43"/>
          </p15:clr>
        </p15:guide>
        <p15:guide id="13" pos="3552">
          <p15:clr>
            <a:srgbClr val="F26B43"/>
          </p15:clr>
        </p15:guide>
        <p15:guide id="14" orient="horz" pos="1275">
          <p15:clr>
            <a:srgbClr val="F26B43"/>
          </p15:clr>
        </p15:guide>
        <p15:guide id="15" orient="horz" pos="1434">
          <p15:clr>
            <a:srgbClr val="F26B43"/>
          </p15:clr>
        </p15:guide>
        <p15:guide id="16" pos="461">
          <p15:clr>
            <a:srgbClr val="F26B43"/>
          </p15:clr>
        </p15:guide>
        <p15:guide id="17" orient="horz" pos="663">
          <p15:clr>
            <a:srgbClr val="F26B43"/>
          </p15:clr>
        </p15:guide>
      </p15:sldGuideLst>
    </p:ext>
  </p:extLst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635000" y="1052513"/>
            <a:ext cx="10923588" cy="948047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635000" y="2289485"/>
            <a:ext cx="10923588" cy="39319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  <a:p>
            <a:pPr lvl="5"/>
            <a:r>
              <a:rPr lang="nl-NL"/>
              <a:t>Zesde niveau</a:t>
            </a:r>
          </a:p>
          <a:p>
            <a:pPr lvl="6"/>
            <a:r>
              <a:rPr lang="nl-NL"/>
              <a:t>Zevende niveau</a:t>
            </a:r>
          </a:p>
          <a:p>
            <a:pPr lvl="7"/>
            <a:r>
              <a:rPr lang="nl-NL"/>
              <a:t>Achtste niveau</a:t>
            </a:r>
          </a:p>
          <a:p>
            <a:pPr lvl="8"/>
            <a:r>
              <a:rPr lang="nl-NL"/>
              <a:t>Negende niveau</a:t>
            </a:r>
          </a:p>
          <a:p>
            <a:pPr lvl="8"/>
            <a:endParaRPr lang="nl-NL"/>
          </a:p>
        </p:txBody>
      </p:sp>
      <p:sp>
        <p:nvSpPr>
          <p:cNvPr id="11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635000" y="6543488"/>
            <a:ext cx="5003800" cy="264272"/>
          </a:xfrm>
          <a:prstGeom prst="rect">
            <a:avLst/>
          </a:prstGeom>
        </p:spPr>
        <p:txBody>
          <a:bodyPr vert="horz" lIns="91440" tIns="0" rIns="91440" bIns="45720" rtlCol="0" anchor="t" anchorCtr="0"/>
          <a:lstStyle>
            <a:lvl1pPr algn="l">
              <a:defRPr sz="105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14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635000" y="6221413"/>
            <a:ext cx="5003800" cy="322075"/>
          </a:xfrm>
          <a:prstGeom prst="rect">
            <a:avLst/>
          </a:prstGeom>
        </p:spPr>
        <p:txBody>
          <a:bodyPr vert="horz" lIns="91440" tIns="45720" rIns="91440" bIns="45720" rtlCol="0" anchor="b" anchorCtr="0"/>
          <a:lstStyle>
            <a:lvl1pPr algn="l">
              <a:defRPr sz="105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15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199" y="6221413"/>
            <a:ext cx="5005389" cy="322075"/>
          </a:xfrm>
          <a:prstGeom prst="rect">
            <a:avLst/>
          </a:prstGeom>
        </p:spPr>
        <p:txBody>
          <a:bodyPr vert="horz" lIns="91440" tIns="45720" rIns="0" bIns="45720" rtlCol="0" anchor="b" anchorCtr="0"/>
          <a:lstStyle>
            <a:lvl1pPr algn="r">
              <a:defRPr sz="105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fld id="{10A0A6AF-03C5-477E-939A-E28F7E7F05EA}" type="slidenum">
              <a:rPr lang="nl-NL" smtClean="0"/>
              <a:pPr/>
              <a:t>‹#›</a:t>
            </a:fld>
            <a:endParaRPr lang="nl-NL"/>
          </a:p>
        </p:txBody>
      </p:sp>
      <p:pic>
        <p:nvPicPr>
          <p:cNvPr id="8" name="Afbeelding 7">
            <a:extLst>
              <a:ext uri="{FF2B5EF4-FFF2-40B4-BE49-F238E27FC236}">
                <a16:creationId xmlns:a16="http://schemas.microsoft.com/office/drawing/2014/main" id="{CE68011D-0CB5-8740-8A5F-B46B5CF3AFF2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4934" t="19074" r="44934"/>
          <a:stretch/>
        </p:blipFill>
        <p:spPr>
          <a:xfrm>
            <a:off x="5638800" y="1075"/>
            <a:ext cx="914400" cy="10080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19788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74" r:id="rId1"/>
    <p:sldLayoutId id="2147484275" r:id="rId2"/>
    <p:sldLayoutId id="2147484276" r:id="rId3"/>
    <p:sldLayoutId id="2147484277" r:id="rId4"/>
    <p:sldLayoutId id="2147484278" r:id="rId5"/>
    <p:sldLayoutId id="2147484279" r:id="rId6"/>
    <p:sldLayoutId id="2147484280" r:id="rId7"/>
    <p:sldLayoutId id="2147484281" r:id="rId8"/>
    <p:sldLayoutId id="2147484282" r:id="rId9"/>
    <p:sldLayoutId id="2147484283" r:id="rId10"/>
    <p:sldLayoutId id="2147484284" r:id="rId11"/>
    <p:sldLayoutId id="2147484285" r:id="rId12"/>
    <p:sldLayoutId id="2147484286" r:id="rId13"/>
    <p:sldLayoutId id="2147484287" r:id="rId14"/>
    <p:sldLayoutId id="2147484288" r:id="rId15"/>
    <p:sldLayoutId id="2147484289" r:id="rId16"/>
    <p:sldLayoutId id="2147484290" r:id="rId17"/>
    <p:sldLayoutId id="2147484291" r:id="rId18"/>
    <p:sldLayoutId id="2147484292" r:id="rId19"/>
    <p:sldLayoutId id="2147484293" r:id="rId20"/>
    <p:sldLayoutId id="2147484294" r:id="rId21"/>
    <p:sldLayoutId id="2147484295" r:id="rId22"/>
    <p:sldLayoutId id="2147484296" r:id="rId23"/>
    <p:sldLayoutId id="2147484297" r:id="rId24"/>
    <p:sldLayoutId id="2147484298" r:id="rId25"/>
    <p:sldLayoutId id="2147484299" r:id="rId26"/>
    <p:sldLayoutId id="2147484300" r:id="rId27"/>
    <p:sldLayoutId id="2147484301" r:id="rId28"/>
    <p:sldLayoutId id="2147484302" r:id="rId29"/>
    <p:sldLayoutId id="2147484303" r:id="rId30"/>
    <p:sldLayoutId id="2147484304" r:id="rId31"/>
    <p:sldLayoutId id="2147484305" r:id="rId32"/>
    <p:sldLayoutId id="2147484306" r:id="rId33"/>
    <p:sldLayoutId id="2147484307" r:id="rId34"/>
    <p:sldLayoutId id="2147484308" r:id="rId35"/>
    <p:sldLayoutId id="2147484309" r:id="rId36"/>
    <p:sldLayoutId id="2147484310" r:id="rId37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b="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16800" indent="-316800" algn="l" defTabSz="914400" rtl="0" eaLnBrk="1" latinLnBrk="0" hangingPunct="1">
        <a:lnSpc>
          <a:spcPct val="90000"/>
        </a:lnSpc>
        <a:spcBef>
          <a:spcPts val="1200"/>
        </a:spcBef>
        <a:buClr>
          <a:schemeClr val="tx2"/>
        </a:buClr>
        <a:buSzPct val="80000"/>
        <a:buFont typeface="Verdana" panose="020B0604030504040204" pitchFamily="34" charset="0"/>
        <a:buChar char="›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30000" indent="-316800" algn="l" defTabSz="914400" rtl="0" eaLnBrk="1" latinLnBrk="0" hangingPunct="1">
        <a:lnSpc>
          <a:spcPct val="90000"/>
        </a:lnSpc>
        <a:spcBef>
          <a:spcPts val="1000"/>
        </a:spcBef>
        <a:buClr>
          <a:schemeClr val="tx2"/>
        </a:buClr>
        <a:buFont typeface="Verdana" panose="020B060403050404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46800" indent="-316800" algn="l" defTabSz="914400" rtl="0" eaLnBrk="1" latinLnBrk="0" hangingPunct="1">
        <a:lnSpc>
          <a:spcPct val="90000"/>
        </a:lnSpc>
        <a:spcBef>
          <a:spcPts val="800"/>
        </a:spcBef>
        <a:buClr>
          <a:schemeClr val="tx2"/>
        </a:buClr>
        <a:buFont typeface="Wingdings" panose="05000000000000000000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60000" indent="-316800" algn="l" defTabSz="914400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576800" indent="-316800" algn="l" defTabSz="914400" rtl="0" eaLnBrk="1" latinLnBrk="0" hangingPunct="1">
        <a:lnSpc>
          <a:spcPct val="90000"/>
        </a:lnSpc>
        <a:spcBef>
          <a:spcPts val="600"/>
        </a:spcBef>
        <a:buFont typeface="Verdana" panose="020B0604030504040204" pitchFamily="34" charset="0"/>
        <a:buChar char="–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890000" indent="-316800" algn="l" defTabSz="91440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1400" kern="1200">
          <a:solidFill>
            <a:schemeClr val="tx1">
              <a:lumMod val="50000"/>
              <a:lumOff val="50000"/>
            </a:schemeClr>
          </a:solidFill>
          <a:latin typeface="+mn-lt"/>
          <a:ea typeface="+mn-ea"/>
          <a:cs typeface="+mn-cs"/>
        </a:defRPr>
      </a:lvl6pPr>
      <a:lvl7pPr marL="72000" indent="-72000" algn="l" defTabSz="914400" rtl="0" eaLnBrk="1" latinLnBrk="0" hangingPunct="1">
        <a:lnSpc>
          <a:spcPct val="90000"/>
        </a:lnSpc>
        <a:spcBef>
          <a:spcPts val="600"/>
        </a:spcBef>
        <a:buSzPct val="25000"/>
        <a:buFont typeface="Verdana" panose="020B0604030504040204" pitchFamily="34" charset="0"/>
        <a:buChar char=" "/>
        <a:defRPr sz="1200" b="1" i="0" kern="1200">
          <a:solidFill>
            <a:schemeClr val="tx2"/>
          </a:solidFill>
          <a:latin typeface="+mn-lt"/>
          <a:ea typeface="+mn-ea"/>
          <a:cs typeface="+mn-cs"/>
        </a:defRPr>
      </a:lvl7pPr>
      <a:lvl8pPr marL="72000" indent="-72000" algn="l" defTabSz="914400" rtl="0" eaLnBrk="1" latinLnBrk="0" hangingPunct="1">
        <a:lnSpc>
          <a:spcPct val="90000"/>
        </a:lnSpc>
        <a:spcBef>
          <a:spcPts val="600"/>
        </a:spcBef>
        <a:buSzPct val="25000"/>
        <a:buFont typeface="Verdana" panose="020B0604030504040204" pitchFamily="34" charset="0"/>
        <a:buChar char=" "/>
        <a:defRPr sz="1200" i="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216000" indent="-144000" algn="l" defTabSz="914400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Font typeface="Verdana" panose="020B0604030504040204" pitchFamily="34" charset="0"/>
        <a:buChar char="–"/>
        <a:defRPr sz="1200" i="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2" pos="7281">
          <p15:clr>
            <a:srgbClr val="F26B43"/>
          </p15:clr>
        </p15:guide>
        <p15:guide id="8" orient="horz" pos="3919">
          <p15:clr>
            <a:srgbClr val="F26B43"/>
          </p15:clr>
        </p15:guide>
        <p15:guide id="9" pos="3840">
          <p15:clr>
            <a:srgbClr val="F26B43"/>
          </p15:clr>
        </p15:guide>
        <p15:guide id="10" orient="horz" pos="2159">
          <p15:clr>
            <a:srgbClr val="F26B43"/>
          </p15:clr>
        </p15:guide>
        <p15:guide id="11" pos="400">
          <p15:clr>
            <a:srgbClr val="F26B43"/>
          </p15:clr>
        </p15:guide>
        <p15:guide id="12" pos="4128">
          <p15:clr>
            <a:srgbClr val="F26B43"/>
          </p15:clr>
        </p15:guide>
        <p15:guide id="13" pos="3552">
          <p15:clr>
            <a:srgbClr val="F26B43"/>
          </p15:clr>
        </p15:guide>
        <p15:guide id="14" orient="horz" pos="1275">
          <p15:clr>
            <a:srgbClr val="F26B43"/>
          </p15:clr>
        </p15:guide>
        <p15:guide id="15" orient="horz" pos="1434">
          <p15:clr>
            <a:srgbClr val="F26B43"/>
          </p15:clr>
        </p15:guide>
        <p15:guide id="16" pos="461">
          <p15:clr>
            <a:srgbClr val="F26B43"/>
          </p15:clr>
        </p15:guide>
        <p15:guide id="17" orient="horz" pos="663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rivmnl.sharepoint.com/:x:/s/CommunicatienetwerkZooosengeletterheid/IQAAiqZ5sS6kRICctKuAz56dAWzJ7hJNdalwQJGRMj8gVX8?e=ZVs79I" TargetMode="External"/><Relationship Id="rId2" Type="http://schemas.openxmlformats.org/officeDocument/2006/relationships/hyperlink" Target="https://rivmnl.sharepoint.com/:x:/s/CommunicatienetwerkZooosengeletterheid/IQA0VITysjlaSaOWQCQeJs6KAcRDTV3tzEc4amVc5GV4SvE?e=OEjgaJ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ziekdoordier.nl/" TargetMode="Externa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ziekdoordier.nl" TargetMode="External"/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rivmnl.sharepoint.com/:f:/s/CommunicatienetwerkZooosengeletterheid/IgC6KSPCXhFrQoCq5pUI-sHNAVGemqORrZrh9jT9OM0ytsE?e=1Xo8Cq" TargetMode="External"/><Relationship Id="rId1" Type="http://schemas.openxmlformats.org/officeDocument/2006/relationships/slideLayout" Target="../slideLayouts/slideLayout3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nl-NL">
                <a:solidFill>
                  <a:srgbClr val="FFFFFF"/>
                </a:solidFill>
                <a:latin typeface="Verdana"/>
                <a:ea typeface="Verdana"/>
              </a:rPr>
              <a:t>Week van de </a:t>
            </a:r>
            <a:r>
              <a:rPr lang="nl-NL" err="1">
                <a:solidFill>
                  <a:srgbClr val="FFFFFF"/>
                </a:solidFill>
                <a:latin typeface="Verdana"/>
                <a:ea typeface="Verdana"/>
              </a:rPr>
              <a:t>zoönosen</a:t>
            </a:r>
            <a:endParaRPr lang="en-US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6611738" y="4582993"/>
            <a:ext cx="5004000" cy="1339200"/>
          </a:xfrm>
        </p:spPr>
        <p:txBody>
          <a:bodyPr vert="horz" lIns="104400" tIns="90000" rIns="90000" bIns="46800" rtlCol="0" anchor="t">
            <a:normAutofit/>
          </a:bodyPr>
          <a:lstStyle/>
          <a:p>
            <a:r>
              <a:rPr lang="nl-NL"/>
              <a:t>Gezamenlijke afspraken</a:t>
            </a:r>
          </a:p>
        </p:txBody>
      </p:sp>
      <p:pic>
        <p:nvPicPr>
          <p:cNvPr id="6" name="Picture 5" descr="Het gelijk van mens en dier - Geloof &amp; wetenschap">
            <a:extLst>
              <a:ext uri="{FF2B5EF4-FFF2-40B4-BE49-F238E27FC236}">
                <a16:creationId xmlns:a16="http://schemas.microsoft.com/office/drawing/2014/main" id="{5DFEA781-17A4-980B-02AC-6CC775D7046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1500" y="2002536"/>
            <a:ext cx="5600700" cy="37292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35336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jdelijke aanduiding voor inhoud 7">
            <a:extLst>
              <a:ext uri="{FF2B5EF4-FFF2-40B4-BE49-F238E27FC236}">
                <a16:creationId xmlns:a16="http://schemas.microsoft.com/office/drawing/2014/main" id="{90703774-04A4-C010-1E58-EA47B64360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numCol="2" spcCol="468000" rtlCol="0" anchor="t">
            <a:normAutofit/>
          </a:bodyPr>
          <a:lstStyle/>
          <a:p>
            <a:pPr marL="316230" indent="-316230"/>
            <a:r>
              <a:rPr lang="nl-NL">
                <a:solidFill>
                  <a:schemeClr val="tx2"/>
                </a:solidFill>
              </a:rPr>
              <a:t>Wanneer:</a:t>
            </a:r>
            <a:r>
              <a:rPr lang="nl-NL"/>
              <a:t> Van maandag 29 juni (dag van de tropen) t/m 6 juli (wereld zoönosendag</a:t>
            </a:r>
            <a:endParaRPr lang="nl-NL">
              <a:ea typeface="Verdana"/>
            </a:endParaRPr>
          </a:p>
          <a:p>
            <a:pPr marL="316230" indent="-316230"/>
            <a:r>
              <a:rPr lang="nl-NL">
                <a:solidFill>
                  <a:schemeClr val="tx2"/>
                </a:solidFill>
              </a:rPr>
              <a:t>Waarvoor:</a:t>
            </a:r>
            <a:r>
              <a:rPr lang="nl-NL"/>
              <a:t> Samen aandacht voor (preventie) zoönosen </a:t>
            </a:r>
            <a:endParaRPr lang="nl-NL">
              <a:ea typeface="Verdana"/>
            </a:endParaRPr>
          </a:p>
          <a:p>
            <a:pPr marL="316230" indent="-316230"/>
            <a:r>
              <a:rPr lang="nl-NL">
                <a:solidFill>
                  <a:schemeClr val="tx2"/>
                </a:solidFill>
              </a:rPr>
              <a:t>Met wie:</a:t>
            </a:r>
            <a:r>
              <a:rPr lang="nl-NL"/>
              <a:t> NVWA, Stichting Kinderboerderijen Nederland, Dutch Wildlife Health Centre, Platform GGD Reisvaccinaties, Landelijk Informatiecentrum Gezelschapsdieren, Royal GD, Samenwerking Infectieziekten, Wageningen Bioveterinary Research, VWS, LVVN, GGDGHORNL en GGD-en</a:t>
            </a:r>
            <a:endParaRPr lang="nl-NL">
              <a:ea typeface="Verdana"/>
            </a:endParaRPr>
          </a:p>
          <a:p>
            <a:pPr marL="316230" indent="-316230"/>
            <a:r>
              <a:rPr lang="nl-NL">
                <a:solidFill>
                  <a:schemeClr val="tx2"/>
                </a:solidFill>
              </a:rPr>
              <a:t>Waarover:</a:t>
            </a:r>
            <a:r>
              <a:rPr lang="nl-NL"/>
              <a:t> zoönosen tijdens de zomer(vakantie) als je erop uit gaat.</a:t>
            </a:r>
            <a:endParaRPr lang="nl-NL">
              <a:ea typeface="Verdana"/>
            </a:endParaRPr>
          </a:p>
          <a:p>
            <a:endParaRPr lang="nl-NL"/>
          </a:p>
        </p:txBody>
      </p:sp>
      <p:sp>
        <p:nvSpPr>
          <p:cNvPr id="7" name="Titel 6">
            <a:extLst>
              <a:ext uri="{FF2B5EF4-FFF2-40B4-BE49-F238E27FC236}">
                <a16:creationId xmlns:a16="http://schemas.microsoft.com/office/drawing/2014/main" id="{BD2E7142-1CEE-FE3A-CD6D-54F61863A3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Over de week </a:t>
            </a:r>
            <a:r>
              <a:rPr lang="nl-NL" err="1"/>
              <a:t>vd</a:t>
            </a:r>
            <a:r>
              <a:rPr lang="nl-NL"/>
              <a:t> </a:t>
            </a:r>
            <a:r>
              <a:rPr lang="nl-NL" err="1"/>
              <a:t>zoönosen</a:t>
            </a:r>
            <a:endParaRPr lang="nl-NL"/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CA5ECB7E-9C54-9B8A-24B8-1956312D5B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999EBB05-ED69-3CFE-1300-9750CAA4B1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865A52CE-5E21-79E1-4B7F-F0A51DB724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A0A6AF-03C5-477E-939A-E28F7E7F05EA}" type="slidenum">
              <a:rPr lang="nl-NL" smtClean="0"/>
              <a:pPr/>
              <a:t>2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1981910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jdelijke aanduiding voor inhoud 7">
            <a:extLst>
              <a:ext uri="{FF2B5EF4-FFF2-40B4-BE49-F238E27FC236}">
                <a16:creationId xmlns:a16="http://schemas.microsoft.com/office/drawing/2014/main" id="{235E6268-85E1-6E03-BE18-D02D70EE3B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numCol="1" spcCol="468000" rtlCol="0" anchor="t">
            <a:normAutofit fontScale="85000" lnSpcReduction="20000"/>
          </a:bodyPr>
          <a:lstStyle/>
          <a:p>
            <a:pPr marL="316230" indent="-316230"/>
            <a:r>
              <a:rPr lang="nl-NL"/>
              <a:t>Gezamenlijk startmoment met nieuwsbericht over het reizigersonderzoek RIVM en een afsluitbericht met dankwoord</a:t>
            </a:r>
            <a:endParaRPr lang="en-US"/>
          </a:p>
          <a:p>
            <a:pPr marL="629920" lvl="1" indent="-316230"/>
            <a:r>
              <a:rPr lang="nl-NL"/>
              <a:t>29 juni 2026 en 6 juli 2026</a:t>
            </a:r>
            <a:endParaRPr lang="nl-NL">
              <a:ea typeface="Verdana"/>
            </a:endParaRPr>
          </a:p>
          <a:p>
            <a:pPr marL="316230" indent="-316230"/>
            <a:r>
              <a:rPr lang="nl-NL"/>
              <a:t>Eigen onderwerpen vanuit eigen rol binnen het thema delen op social media met </a:t>
            </a:r>
            <a:r>
              <a:rPr lang="nl-NL" b="1">
                <a:solidFill>
                  <a:schemeClr val="tx2"/>
                </a:solidFill>
              </a:rPr>
              <a:t>#samenalertopzoönosen</a:t>
            </a:r>
            <a:endParaRPr lang="nl-NL" b="1">
              <a:solidFill>
                <a:schemeClr val="tx2"/>
              </a:solidFill>
              <a:ea typeface="Verdana"/>
            </a:endParaRPr>
          </a:p>
          <a:p>
            <a:pPr marL="629285" lvl="1" indent="-316230"/>
            <a:r>
              <a:rPr lang="nl-NL"/>
              <a:t>Met aandacht voor elkaars socials </a:t>
            </a:r>
            <a:endParaRPr lang="nl-NL">
              <a:ea typeface="Verdana"/>
            </a:endParaRPr>
          </a:p>
          <a:p>
            <a:pPr marL="946785" lvl="2" indent="-316230"/>
            <a:r>
              <a:rPr lang="nl-NL">
                <a:ea typeface="Verdana"/>
              </a:rPr>
              <a:t>Voor de socialmediakanalen zie: </a:t>
            </a:r>
            <a:r>
              <a:rPr lang="nl-NL" dirty="0">
                <a:ea typeface="+mn-lt"/>
                <a:cs typeface="+mn-lt"/>
                <a:hlinkClick r:id="rId2"/>
              </a:rPr>
              <a:t>Wie communiceert over wat naar wie via welk kanaal.xlsx</a:t>
            </a:r>
          </a:p>
          <a:p>
            <a:pPr marL="946785" lvl="2" indent="-316230"/>
            <a:r>
              <a:rPr lang="nl-NL"/>
              <a:t>Voor geplande (social)media-acties zie mediakalender zie: </a:t>
            </a:r>
            <a:r>
              <a:rPr lang="nl-NL" dirty="0">
                <a:ea typeface="+mn-lt"/>
                <a:cs typeface="+mn-lt"/>
                <a:hlinkClick r:id="rId3"/>
              </a:rPr>
              <a:t>Mediakalender 2025-2026.xlsx</a:t>
            </a:r>
            <a:endParaRPr lang="nl-NL" dirty="0">
              <a:ea typeface="+mn-lt"/>
              <a:cs typeface="+mn-lt"/>
            </a:endParaRPr>
          </a:p>
          <a:p>
            <a:pPr marL="946785" lvl="2" indent="-316230"/>
            <a:r>
              <a:rPr lang="nl-NL"/>
              <a:t>Neem deel aan de Whatsapp-groep social media, hier worden de posts gedeeld om verder te delen</a:t>
            </a:r>
            <a:endParaRPr lang="nl-NL">
              <a:ea typeface="Verdana"/>
            </a:endParaRPr>
          </a:p>
          <a:p>
            <a:pPr marL="316230" indent="-316230"/>
            <a:r>
              <a:rPr lang="nl-NL"/>
              <a:t>Verwijzen naar campagnepagina: </a:t>
            </a:r>
            <a:r>
              <a:rPr lang="nl-NL" u="sng" dirty="0">
                <a:hlinkClick r:id="rId4"/>
              </a:rPr>
              <a:t>www.ziekdoordier.nl</a:t>
            </a:r>
            <a:r>
              <a:rPr lang="nl-NL" u="sng" dirty="0"/>
              <a:t> </a:t>
            </a:r>
            <a:endParaRPr lang="nl-NL" u="sng" dirty="0">
              <a:ea typeface="Verdana"/>
            </a:endParaRPr>
          </a:p>
          <a:p>
            <a:pPr marL="629285" lvl="1" indent="-316230"/>
            <a:r>
              <a:rPr lang="nl-NL">
                <a:ea typeface="Verdana"/>
              </a:rPr>
              <a:t>Op campagnepagina doorverwijzing naar partnerwebsites en vice versa</a:t>
            </a:r>
          </a:p>
          <a:p>
            <a:pPr marL="316230" indent="-316230"/>
            <a:r>
              <a:rPr lang="nl-NL">
                <a:ea typeface="Verdana"/>
              </a:rPr>
              <a:t>Monitoring van statistieken tbv vervolg</a:t>
            </a:r>
          </a:p>
          <a:p>
            <a:pPr marL="629920" lvl="1" indent="-316230"/>
            <a:r>
              <a:rPr lang="nl-NL">
                <a:ea typeface="Verdana"/>
              </a:rPr>
              <a:t>Excelsheet met richtlijnen over hoe kun je monitoren (volgt)</a:t>
            </a:r>
          </a:p>
          <a:p>
            <a:endParaRPr lang="nl-NL">
              <a:ea typeface="Verdana"/>
            </a:endParaRPr>
          </a:p>
        </p:txBody>
      </p:sp>
      <p:sp>
        <p:nvSpPr>
          <p:cNvPr id="7" name="Titel 6">
            <a:extLst>
              <a:ext uri="{FF2B5EF4-FFF2-40B4-BE49-F238E27FC236}">
                <a16:creationId xmlns:a16="http://schemas.microsoft.com/office/drawing/2014/main" id="{BDF2DE75-9DA0-9728-3BAC-B6DC8070F3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Wat gaan we doen?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5DE875B4-FC12-EA41-1F69-DA1BF1211F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1050" b="0" i="0" u="none" strike="noStrike" kern="1200" cap="none" spc="0" normalizeH="0" baseline="0" noProof="0">
              <a:ln>
                <a:noFill/>
              </a:ln>
              <a:solidFill>
                <a:srgbClr val="FFFFFF">
                  <a:lumMod val="65000"/>
                </a:srgbClr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55CA98DF-6C26-27E9-5CF7-2F44024D1B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1050" b="0" i="0" u="none" strike="noStrike" kern="1200" cap="none" spc="0" normalizeH="0" baseline="0" noProof="0">
              <a:ln>
                <a:noFill/>
              </a:ln>
              <a:solidFill>
                <a:srgbClr val="FFFFFF">
                  <a:lumMod val="65000"/>
                </a:srgbClr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044D0011-D210-F391-3997-E797141533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0A0A6AF-03C5-477E-939A-E28F7E7F05EA}" type="slidenum">
              <a:rPr kumimoji="0" lang="nl-NL" sz="1050" b="0" i="0" u="none" strike="noStrike" kern="1200" cap="none" spc="0" normalizeH="0" baseline="0" noProof="0" smtClean="0">
                <a:ln>
                  <a:noFill/>
                </a:ln>
                <a:solidFill>
                  <a:srgbClr val="FFFFFF">
                    <a:lumMod val="65000"/>
                  </a:srgbClr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nl-NL" sz="1050" b="0" i="0" u="none" strike="noStrike" kern="1200" cap="none" spc="0" normalizeH="0" baseline="0" noProof="0">
              <a:ln>
                <a:noFill/>
              </a:ln>
              <a:solidFill>
                <a:srgbClr val="FFFFFF">
                  <a:lumMod val="65000"/>
                </a:srgbClr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135461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>
            <a:extLst>
              <a:ext uri="{FF2B5EF4-FFF2-40B4-BE49-F238E27FC236}">
                <a16:creationId xmlns:a16="http://schemas.microsoft.com/office/drawing/2014/main" id="{29782306-1C87-8238-89DE-AF64BC4180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6999" y="2636839"/>
            <a:ext cx="5816800" cy="1584324"/>
          </a:xfrm>
        </p:spPr>
        <p:txBody>
          <a:bodyPr anchor="ctr">
            <a:normAutofit fontScale="90000"/>
          </a:bodyPr>
          <a:lstStyle/>
          <a:p>
            <a:pPr algn="ctr"/>
            <a:r>
              <a:rPr lang="nl-NL" sz="3600"/>
              <a:t>Vaste elementen in </a:t>
            </a:r>
            <a:br>
              <a:rPr lang="nl-NL" sz="3600"/>
            </a:br>
            <a:r>
              <a:rPr lang="nl-NL" sz="3600"/>
              <a:t>Social media-posts	</a:t>
            </a:r>
            <a:br>
              <a:rPr lang="nl-NL"/>
            </a:br>
            <a:br>
              <a:rPr lang="nl-NL" b="1"/>
            </a:br>
            <a:endParaRPr lang="nl-NL">
              <a:ea typeface="Verdana"/>
            </a:endParaRPr>
          </a:p>
        </p:txBody>
      </p:sp>
      <p:sp>
        <p:nvSpPr>
          <p:cNvPr id="7" name="Tijdelijke aanduiding voor tekst 6">
            <a:extLst>
              <a:ext uri="{FF2B5EF4-FFF2-40B4-BE49-F238E27FC236}">
                <a16:creationId xmlns:a16="http://schemas.microsoft.com/office/drawing/2014/main" id="{D468ED94-E85A-4374-52E3-363181F0E9A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553199" y="1052513"/>
            <a:ext cx="5279770" cy="5168900"/>
          </a:xfrm>
        </p:spPr>
        <p:txBody>
          <a:bodyPr anchor="ctr">
            <a:normAutofit lnSpcReduction="10000"/>
          </a:bodyPr>
          <a:lstStyle/>
          <a:p>
            <a:pPr marL="0" indent="0">
              <a:buNone/>
            </a:pPr>
            <a:endParaRPr lang="nl-NL">
              <a:ea typeface="Verdana"/>
            </a:endParaRPr>
          </a:p>
          <a:p>
            <a:pPr marL="0" indent="0">
              <a:buNone/>
            </a:pPr>
            <a:endParaRPr lang="nl-NL">
              <a:ea typeface="Verdana"/>
            </a:endParaRPr>
          </a:p>
          <a:p>
            <a:pPr marL="0" indent="0">
              <a:buNone/>
            </a:pPr>
            <a:endParaRPr lang="nl-NL">
              <a:ea typeface="Verdana"/>
            </a:endParaRPr>
          </a:p>
          <a:p>
            <a:pPr marL="316230" indent="-316230"/>
            <a:r>
              <a:rPr lang="nl-NL">
                <a:ea typeface="Verdana"/>
              </a:rPr>
              <a:t>Gebruik van:</a:t>
            </a:r>
          </a:p>
          <a:p>
            <a:pPr marL="629920" lvl="1" indent="-316230">
              <a:buFont typeface="Courier New"/>
              <a:buChar char="o"/>
            </a:pPr>
            <a:r>
              <a:rPr lang="nl-NL">
                <a:ea typeface="Verdana"/>
              </a:rPr>
              <a:t>Hashtag </a:t>
            </a:r>
            <a:r>
              <a:rPr lang="nl-NL">
                <a:solidFill>
                  <a:schemeClr val="tx2"/>
                </a:solidFill>
                <a:ea typeface="Verdana"/>
              </a:rPr>
              <a:t>#samenalertopzoönosen</a:t>
            </a:r>
            <a:endParaRPr lang="en-US">
              <a:solidFill>
                <a:schemeClr val="tx2"/>
              </a:solidFill>
              <a:ea typeface="Verdana"/>
            </a:endParaRPr>
          </a:p>
          <a:p>
            <a:pPr marL="629920" lvl="1" indent="-316230">
              <a:buFont typeface="Courier New"/>
              <a:buChar char="o"/>
            </a:pPr>
            <a:r>
              <a:rPr lang="nl-NL">
                <a:ea typeface="Verdana"/>
              </a:rPr>
              <a:t>URL </a:t>
            </a:r>
            <a:br>
              <a:rPr lang="nl-NL">
                <a:ea typeface="Verdana"/>
              </a:rPr>
            </a:br>
            <a:r>
              <a:rPr lang="nl-NL">
                <a:ea typeface="Verdana"/>
                <a:hlinkClick r:id="rId2"/>
              </a:rPr>
              <a:t>www.ziekdoordier.nl</a:t>
            </a:r>
            <a:endParaRPr lang="en-US">
              <a:ea typeface="Verdana"/>
            </a:endParaRPr>
          </a:p>
          <a:p>
            <a:pPr marL="316230" indent="-316230"/>
            <a:r>
              <a:rPr lang="nl-NL">
                <a:ea typeface="Verdana"/>
              </a:rPr>
              <a:t>Tekst om vast te pinnen in de comments onder de social posts:</a:t>
            </a:r>
            <a:endParaRPr lang="nl-NL">
              <a:solidFill>
                <a:schemeClr val="tx2"/>
              </a:solidFill>
              <a:ea typeface="Verdana"/>
            </a:endParaRPr>
          </a:p>
          <a:p>
            <a:pPr marL="629920" lvl="1" indent="-316230">
              <a:buFont typeface="Courier New" panose="020B0604030504040204" pitchFamily="34" charset="0"/>
              <a:buChar char="o"/>
            </a:pPr>
            <a:r>
              <a:rPr lang="nl-NL"/>
              <a:t>Wil je weten welke ziektes je van dieren kunt krijgen? </a:t>
            </a:r>
            <a:r>
              <a:rPr lang="nl-NL">
                <a:solidFill>
                  <a:srgbClr val="000000"/>
                </a:solidFill>
              </a:rPr>
              <a:t>Kijk op: </a:t>
            </a:r>
            <a:r>
              <a:rPr lang="nl-NL">
                <a:solidFill>
                  <a:schemeClr val="tx2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www.ziekdoordier.nl</a:t>
            </a:r>
            <a:r>
              <a:rPr lang="nl-NL">
                <a:solidFill>
                  <a:schemeClr val="tx2"/>
                </a:solidFill>
              </a:rPr>
              <a:t>. </a:t>
            </a:r>
            <a:r>
              <a:rPr lang="nl-NL"/>
              <a:t>Samen zijn we alert op zoönosen. Ook onderweg.</a:t>
            </a:r>
            <a:r>
              <a:rPr lang="nl-NL">
                <a:solidFill>
                  <a:srgbClr val="000000"/>
                </a:solidFill>
              </a:rPr>
              <a:t> </a:t>
            </a:r>
            <a:endParaRPr lang="nl-NL">
              <a:solidFill>
                <a:schemeClr val="tx2"/>
              </a:solidFill>
              <a:ea typeface="Verdana"/>
            </a:endParaRPr>
          </a:p>
          <a:p>
            <a:pPr marL="0" indent="0">
              <a:buNone/>
            </a:pPr>
            <a:endParaRPr lang="nl-NL">
              <a:solidFill>
                <a:schemeClr val="tx2"/>
              </a:solidFill>
              <a:ea typeface="Verdana"/>
            </a:endParaRPr>
          </a:p>
          <a:p>
            <a:pPr marL="0" indent="0">
              <a:buNone/>
            </a:pPr>
            <a:endParaRPr lang="nl-NL">
              <a:solidFill>
                <a:schemeClr val="tx2"/>
              </a:solidFill>
              <a:ea typeface="Verdana"/>
            </a:endParaRPr>
          </a:p>
        </p:txBody>
      </p:sp>
      <p:sp>
        <p:nvSpPr>
          <p:cNvPr id="13" name="Date Placeholder 3">
            <a:extLst>
              <a:ext uri="{FF2B5EF4-FFF2-40B4-BE49-F238E27FC236}">
                <a16:creationId xmlns:a16="http://schemas.microsoft.com/office/drawing/2014/main" id="{8DD96587-9CAB-784C-B0AB-426A0CBEE893}"/>
              </a:ext>
            </a:extLst>
          </p:cNvPr>
          <p:cNvSpPr>
            <a:spLocks noGrp="1"/>
          </p:cNvSpPr>
          <p:nvPr>
            <p:ph type="dt" sz="half" idx="11"/>
          </p:nvPr>
        </p:nvSpPr>
        <p:spPr>
          <a:xfrm>
            <a:off x="635000" y="6543488"/>
            <a:ext cx="5003800" cy="264272"/>
          </a:xfr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1050" b="0" i="0" u="none" strike="noStrike" kern="1200" cap="none" spc="0" normalizeH="0" baseline="0" noProof="0">
              <a:ln>
                <a:noFill/>
              </a:ln>
              <a:solidFill>
                <a:srgbClr val="FFFFFF">
                  <a:lumMod val="65000"/>
                </a:srgbClr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  <p:sp>
        <p:nvSpPr>
          <p:cNvPr id="15" name="Footer Placeholder 4">
            <a:extLst>
              <a:ext uri="{FF2B5EF4-FFF2-40B4-BE49-F238E27FC236}">
                <a16:creationId xmlns:a16="http://schemas.microsoft.com/office/drawing/2014/main" id="{A1D0CEE0-C382-538C-241E-A31B27B5BD4E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>
          <a:xfrm>
            <a:off x="635000" y="6221413"/>
            <a:ext cx="5003800" cy="322075"/>
          </a:xfr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1050" b="0" i="0" u="none" strike="noStrike" kern="1200" cap="none" spc="0" normalizeH="0" baseline="0" noProof="0">
              <a:ln>
                <a:noFill/>
              </a:ln>
              <a:solidFill>
                <a:srgbClr val="FFFFFF">
                  <a:lumMod val="65000"/>
                </a:srgbClr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E4252A52-A423-00CA-B57A-12016486B60A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>
          <a:xfrm>
            <a:off x="6553199" y="6221413"/>
            <a:ext cx="5005389" cy="322075"/>
          </a:xfrm>
        </p:spPr>
        <p:txBody>
          <a:bodyPr anchor="b"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10A0A6AF-03C5-477E-939A-E28F7E7F05EA}" type="slidenum">
              <a:rPr kumimoji="0" lang="nl-NL" sz="1050" b="0" i="0" u="none" strike="noStrike" kern="1200" cap="none" spc="0" normalizeH="0" baseline="0" noProof="0" smtClean="0">
                <a:ln>
                  <a:noFill/>
                </a:ln>
                <a:solidFill>
                  <a:srgbClr val="FFFFFF">
                    <a:lumMod val="65000"/>
                  </a:srgbClr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nl-NL" sz="1050" b="0" i="0" u="none" strike="noStrike" kern="1200" cap="none" spc="0" normalizeH="0" baseline="0" noProof="0">
              <a:ln>
                <a:noFill/>
              </a:ln>
              <a:solidFill>
                <a:srgbClr val="FFFFFF">
                  <a:lumMod val="65000"/>
                </a:srgbClr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375495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>
            <a:extLst>
              <a:ext uri="{FF2B5EF4-FFF2-40B4-BE49-F238E27FC236}">
                <a16:creationId xmlns:a16="http://schemas.microsoft.com/office/drawing/2014/main" id="{4C32445F-5C79-F326-3731-5F08537BE5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5000" y="1052513"/>
            <a:ext cx="10923588" cy="948047"/>
          </a:xfrm>
        </p:spPr>
        <p:txBody>
          <a:bodyPr/>
          <a:lstStyle/>
          <a:p>
            <a:r>
              <a:rPr lang="en-US">
                <a:ea typeface="Verdana"/>
              </a:rPr>
              <a:t>En...</a:t>
            </a:r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A96F3E12-7F4D-50D6-032F-B2BFCCE44B15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35000" y="2276475"/>
            <a:ext cx="10923588" cy="3944938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316230" indent="-316230"/>
            <a:r>
              <a:rPr lang="nl-NL" sz="2800">
                <a:ea typeface="Verdana"/>
              </a:rPr>
              <a:t>Toolkit:</a:t>
            </a:r>
            <a:endParaRPr lang="nl-NL" sz="2000">
              <a:ea typeface="Verdana"/>
            </a:endParaRPr>
          </a:p>
          <a:p>
            <a:pPr marL="629920" lvl="1" indent="-316230">
              <a:buFont typeface="Courier New,monospace" panose="020B0604030504040204" pitchFamily="34" charset="0"/>
              <a:buChar char="o"/>
            </a:pPr>
            <a:r>
              <a:rPr lang="nl-NL" sz="2400">
                <a:ea typeface="Verdana"/>
              </a:rPr>
              <a:t>op GGD kennisnet en Teams </a:t>
            </a:r>
            <a:r>
              <a:rPr lang="nl-NL" sz="2400">
                <a:ea typeface="Verdana"/>
                <a:hlinkClick r:id="rId2"/>
              </a:rPr>
              <a:t>Communicatiemiddelen</a:t>
            </a:r>
            <a:endParaRPr lang="nl-NL" sz="2400">
              <a:latin typeface="Calibri"/>
              <a:ea typeface="Calibri"/>
              <a:cs typeface="Calibri"/>
            </a:endParaRPr>
          </a:p>
          <a:p>
            <a:pPr marL="629920" lvl="1" indent="-316230">
              <a:buFont typeface="Courier New,monospace" panose="020B0604030504040204" pitchFamily="34" charset="0"/>
              <a:buChar char="o"/>
            </a:pPr>
            <a:r>
              <a:rPr lang="nl-NL" sz="2400">
                <a:ea typeface="Verdana"/>
              </a:rPr>
              <a:t>Met: te gebruiken beeldmateriaal, socialsliders met de standaard teksten en het nieuwsbericht.</a:t>
            </a:r>
          </a:p>
          <a:p>
            <a:pPr marL="629920" indent="-316230">
              <a:buChar char="–"/>
            </a:pPr>
            <a:endParaRPr lang="nl-NL" sz="2000">
              <a:ea typeface="Verdana"/>
            </a:endParaRPr>
          </a:p>
          <a:p>
            <a:pPr marL="316230" indent="-316230"/>
            <a:endParaRPr lang="en-US">
              <a:ea typeface="Verdana"/>
            </a:endParaRPr>
          </a:p>
        </p:txBody>
      </p:sp>
      <p:sp>
        <p:nvSpPr>
          <p:cNvPr id="15" name="Date Placeholder 3">
            <a:extLst>
              <a:ext uri="{FF2B5EF4-FFF2-40B4-BE49-F238E27FC236}">
                <a16:creationId xmlns:a16="http://schemas.microsoft.com/office/drawing/2014/main" id="{147BF3DA-88EF-413C-8339-A34C8ED6D0E0}"/>
              </a:ext>
            </a:extLst>
          </p:cNvPr>
          <p:cNvSpPr>
            <a:spLocks noGrp="1"/>
          </p:cNvSpPr>
          <p:nvPr>
            <p:ph type="dt" sz="half" idx="14"/>
          </p:nvPr>
        </p:nvSpPr>
        <p:spPr>
          <a:xfrm>
            <a:off x="635000" y="6543488"/>
            <a:ext cx="5003800" cy="264272"/>
          </a:xfrm>
        </p:spPr>
        <p:txBody>
          <a:bodyPr/>
          <a:lstStyle/>
          <a:p>
            <a:endParaRPr lang="nl-NL"/>
          </a:p>
        </p:txBody>
      </p:sp>
      <p:sp>
        <p:nvSpPr>
          <p:cNvPr id="17" name="Footer Placeholder 4">
            <a:extLst>
              <a:ext uri="{FF2B5EF4-FFF2-40B4-BE49-F238E27FC236}">
                <a16:creationId xmlns:a16="http://schemas.microsoft.com/office/drawing/2014/main" id="{612919FF-35D5-1A56-17F9-CDD5505207C7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>
          <a:xfrm>
            <a:off x="635000" y="6221413"/>
            <a:ext cx="5003800" cy="322075"/>
          </a:xfrm>
        </p:spPr>
        <p:txBody>
          <a:bodyPr/>
          <a:lstStyle/>
          <a:p>
            <a:endParaRPr lang="nl-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67722A-B8C9-441C-FB10-E0D816692777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>
          <a:xfrm>
            <a:off x="6553199" y="6221413"/>
            <a:ext cx="5005389" cy="322075"/>
          </a:xfrm>
        </p:spPr>
        <p:txBody>
          <a:bodyPr anchor="b">
            <a:normAutofit/>
          </a:bodyPr>
          <a:lstStyle/>
          <a:p>
            <a:pPr>
              <a:spcAft>
                <a:spcPts val="600"/>
              </a:spcAft>
            </a:pPr>
            <a:fld id="{10A0A6AF-03C5-477E-939A-E28F7E7F05EA}" type="slidenum">
              <a:rPr lang="nl-NL" smtClean="0"/>
              <a:pPr>
                <a:spcAft>
                  <a:spcPts val="600"/>
                </a:spcAft>
              </a:pPr>
              <a:t>5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30846881"/>
      </p:ext>
    </p:extLst>
  </p:cSld>
  <p:clrMapOvr>
    <a:masterClrMapping/>
  </p:clrMapOvr>
</p:sld>
</file>

<file path=ppt/theme/theme1.xml><?xml version="1.0" encoding="utf-8"?>
<a:theme xmlns:a="http://schemas.openxmlformats.org/drawingml/2006/main" name="Rijkshuisstijl Robijnrood">
  <a:themeElements>
    <a:clrScheme name="Aangepast 56">
      <a:dk1>
        <a:srgbClr val="000000"/>
      </a:dk1>
      <a:lt1>
        <a:srgbClr val="FFFFFF"/>
      </a:lt1>
      <a:dk2>
        <a:srgbClr val="CA005D"/>
      </a:dk2>
      <a:lt2>
        <a:srgbClr val="F6D8E6"/>
      </a:lt2>
      <a:accent1>
        <a:srgbClr val="F9E11E"/>
      </a:accent1>
      <a:accent2>
        <a:srgbClr val="FFB612"/>
      </a:accent2>
      <a:accent3>
        <a:srgbClr val="777C00"/>
      </a:accent3>
      <a:accent4>
        <a:srgbClr val="75D1B5"/>
      </a:accent4>
      <a:accent5>
        <a:srgbClr val="8EC9E7"/>
      </a:accent5>
      <a:accent6>
        <a:srgbClr val="017BC6"/>
      </a:accent6>
      <a:hlink>
        <a:srgbClr val="CA205D"/>
      </a:hlink>
      <a:folHlink>
        <a:srgbClr val="F6D8E6"/>
      </a:folHlink>
    </a:clrScheme>
    <a:fontScheme name="Rijkshuisstijl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custClrLst>
    <a:custClr name="Paars">
      <a:srgbClr val="42145F"/>
    </a:custClr>
    <a:custClr name="Donkerblauw">
      <a:srgbClr val="01689B"/>
    </a:custClr>
    <a:custClr name="Hemelblauw">
      <a:srgbClr val="007BC7"/>
    </a:custClr>
    <a:custClr name="Violet">
      <a:srgbClr val="A90061"/>
    </a:custClr>
    <a:custClr name="Robijnrood">
      <a:srgbClr val="CA005D"/>
    </a:custClr>
    <a:custClr name="Rood">
      <a:srgbClr val="D52B1E"/>
    </a:custClr>
    <a:custClr name="Donkergroen">
      <a:srgbClr val="275937"/>
    </a:custClr>
    <a:custClr name="Groen">
      <a:srgbClr val="39870C"/>
    </a:custClr>
    <a:custClr name="Mosgroen">
      <a:srgbClr val="777C00"/>
    </a:custClr>
    <a:custClr name="Donkerbruin">
      <a:srgbClr val="673327"/>
    </a:custClr>
    <a:custClr name="Licht Paars">
      <a:srgbClr val="C6B8CF"/>
    </a:custClr>
    <a:custClr name="Licht Donkerblauw">
      <a:srgbClr val="CCE0F1"/>
    </a:custClr>
    <a:custClr name="Licht Hemelblauw">
      <a:srgbClr val="DDEFF8"/>
    </a:custClr>
    <a:custClr name="Licht Violet">
      <a:srgbClr val="E5B2CF"/>
    </a:custClr>
    <a:custClr name="Licht Robijnrood">
      <a:srgbClr val="EFB2CE"/>
    </a:custClr>
    <a:custClr name="Licht Rood">
      <a:srgbClr val="F2BFBB"/>
    </a:custClr>
    <a:custClr name="Licht Donkergroen">
      <a:srgbClr val="BECDC3"/>
    </a:custClr>
    <a:custClr name="Licht Groen">
      <a:srgbClr val="C3DBB6"/>
    </a:custClr>
    <a:custClr name="Licht Mosgroen">
      <a:srgbClr val="D6D7B2"/>
    </a:custClr>
    <a:custClr name="Licht Donkerbruin">
      <a:srgbClr val="D1C1BE"/>
    </a:custClr>
    <a:custClr name="Bruin">
      <a:srgbClr val="94710A"/>
    </a:custClr>
    <a:custClr name="Geel">
      <a:srgbClr val="F9E11E"/>
    </a:custClr>
    <a:custClr name="Donkergeel">
      <a:srgbClr val="FFB612"/>
    </a:custClr>
    <a:custClr name="Oranje">
      <a:srgbClr val="E17000"/>
    </a:custClr>
    <a:custClr name="Roze">
      <a:srgbClr val="F092CD"/>
    </a:custClr>
    <a:custClr name="Lichtblauw">
      <a:srgbClr val="8FCAE7"/>
    </a:custClr>
    <a:custClr name="Mintgroen">
      <a:srgbClr val="76D2B6"/>
    </a:custClr>
    <a:custClr name="Grijs 7">
      <a:srgbClr val="535353"/>
    </a:custClr>
    <a:custClr name="Grijs 6">
      <a:srgbClr val="696969"/>
    </a:custClr>
    <a:custClr name="Grijs 5">
      <a:srgbClr val="999999"/>
    </a:custClr>
    <a:custClr name="Licht Bruin">
      <a:srgbClr val="DFD4B5"/>
    </a:custClr>
    <a:custClr name="Licht Geel">
      <a:srgbClr val="FDF6BB"/>
    </a:custClr>
    <a:custClr name="Licht Donkergeel">
      <a:srgbClr val="FFE9B7"/>
    </a:custClr>
    <a:custClr name="Licht Oranje">
      <a:srgbClr val="F6D4B2"/>
    </a:custClr>
    <a:custClr name="Licht Roze">
      <a:srgbClr val="FADEF0"/>
    </a:custClr>
    <a:custClr name="Licht Lichtblauw">
      <a:srgbClr val="DDEFF8"/>
    </a:custClr>
    <a:custClr name="Licht Mintgroen">
      <a:srgbClr val="D6F1E9"/>
    </a:custClr>
    <a:custClr name="Grijs 4">
      <a:srgbClr val="B4B4B4"/>
    </a:custClr>
    <a:custClr name="Grijs 3">
      <a:srgbClr val="CCCCCC"/>
    </a:custClr>
    <a:custClr name="Grijs 2">
      <a:srgbClr val="E6E6E6"/>
    </a:custClr>
  </a:custClrLst>
  <a:extLst>
    <a:ext uri="{05A4C25C-085E-4340-85A3-A5531E510DB2}">
      <thm15:themeFamily xmlns:thm15="http://schemas.microsoft.com/office/thememl/2012/main" name="RIJK PPT_RIVM- final versie_format_docgen  -  Alleen-lezen" id="{51EB010B-5F44-4104-9502-ED66FD5B2186}" vid="{0808B3F3-159F-4EDB-8FF3-42411BE8ABCD}"/>
    </a:ext>
  </a:extLst>
</a:theme>
</file>

<file path=ppt/theme/theme2.xml><?xml version="1.0" encoding="utf-8"?>
<a:theme xmlns:a="http://schemas.openxmlformats.org/drawingml/2006/main" name="Rijkshuisstijl Rood">
  <a:themeElements>
    <a:clrScheme name="Rijks Rood">
      <a:dk1>
        <a:srgbClr val="000000"/>
      </a:dk1>
      <a:lt1>
        <a:srgbClr val="FFFFFF"/>
      </a:lt1>
      <a:dk2>
        <a:srgbClr val="D52A1C"/>
      </a:dk2>
      <a:lt2>
        <a:srgbClr val="F8DFDC"/>
      </a:lt2>
      <a:accent1>
        <a:srgbClr val="38870D"/>
      </a:accent1>
      <a:accent2>
        <a:srgbClr val="42145F"/>
      </a:accent2>
      <a:accent3>
        <a:srgbClr val="E17000"/>
      </a:accent3>
      <a:accent4>
        <a:srgbClr val="777C00"/>
      </a:accent4>
      <a:accent5>
        <a:srgbClr val="75D1B5"/>
      </a:accent5>
      <a:accent6>
        <a:srgbClr val="F9E11E"/>
      </a:accent6>
      <a:hlink>
        <a:srgbClr val="D52A1C"/>
      </a:hlink>
      <a:folHlink>
        <a:srgbClr val="F2BEBA"/>
      </a:folHlink>
    </a:clrScheme>
    <a:fontScheme name="Rijkshuisstijl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custClrLst>
    <a:custClr name="Paars">
      <a:srgbClr val="42145F"/>
    </a:custClr>
    <a:custClr name="Donkerblauw">
      <a:srgbClr val="01689B"/>
    </a:custClr>
    <a:custClr name="Hemelblauw">
      <a:srgbClr val="007BC7"/>
    </a:custClr>
    <a:custClr name="Violet">
      <a:srgbClr val="A90061"/>
    </a:custClr>
    <a:custClr name="Robijnrood">
      <a:srgbClr val="CA005D"/>
    </a:custClr>
    <a:custClr name="Rood">
      <a:srgbClr val="D52B1E"/>
    </a:custClr>
    <a:custClr name="Donkergroen">
      <a:srgbClr val="275937"/>
    </a:custClr>
    <a:custClr name="Groen">
      <a:srgbClr val="39870C"/>
    </a:custClr>
    <a:custClr name="Mosgroen">
      <a:srgbClr val="777C00"/>
    </a:custClr>
    <a:custClr name="Donkerbruin">
      <a:srgbClr val="673327"/>
    </a:custClr>
    <a:custClr name="Licht Paars">
      <a:srgbClr val="C6B8CF"/>
    </a:custClr>
    <a:custClr name="Licht Donkerblauw">
      <a:srgbClr val="CCE0F1"/>
    </a:custClr>
    <a:custClr name="Licht Hemelblauw">
      <a:srgbClr val="DDEFF8"/>
    </a:custClr>
    <a:custClr name="Licht Violet">
      <a:srgbClr val="E5B2CF"/>
    </a:custClr>
    <a:custClr name="Licht Robijnrood">
      <a:srgbClr val="EFB2CE"/>
    </a:custClr>
    <a:custClr name="Licht Rood">
      <a:srgbClr val="F2BFBB"/>
    </a:custClr>
    <a:custClr name="Licht Donkergroen">
      <a:srgbClr val="BECDC3"/>
    </a:custClr>
    <a:custClr name="Licht Groen">
      <a:srgbClr val="C3DBB6"/>
    </a:custClr>
    <a:custClr name="Licht Mosgroen">
      <a:srgbClr val="D6D7B2"/>
    </a:custClr>
    <a:custClr name="Licht Donkerbruin">
      <a:srgbClr val="D1C1BE"/>
    </a:custClr>
    <a:custClr name="Bruin">
      <a:srgbClr val="94710A"/>
    </a:custClr>
    <a:custClr name="Geel">
      <a:srgbClr val="F9E11E"/>
    </a:custClr>
    <a:custClr name="Donkergeel">
      <a:srgbClr val="FFB612"/>
    </a:custClr>
    <a:custClr name="Oranje">
      <a:srgbClr val="E17000"/>
    </a:custClr>
    <a:custClr name="Roze">
      <a:srgbClr val="F092CD"/>
    </a:custClr>
    <a:custClr name="Lichtblauw">
      <a:srgbClr val="8FCAE7"/>
    </a:custClr>
    <a:custClr name="Mintgroen">
      <a:srgbClr val="76D2B6"/>
    </a:custClr>
    <a:custClr name="Grijs 7">
      <a:srgbClr val="535353"/>
    </a:custClr>
    <a:custClr name="Grijs 6">
      <a:srgbClr val="696969"/>
    </a:custClr>
    <a:custClr name="Grijs 5">
      <a:srgbClr val="999999"/>
    </a:custClr>
    <a:custClr name="Licht Bruin">
      <a:srgbClr val="DFD4B5"/>
    </a:custClr>
    <a:custClr name="Licht Geel">
      <a:srgbClr val="FDF6BB"/>
    </a:custClr>
    <a:custClr name="Licht Donkergeel">
      <a:srgbClr val="FFE9B7"/>
    </a:custClr>
    <a:custClr name="Licht Oranje">
      <a:srgbClr val="F6D4B2"/>
    </a:custClr>
    <a:custClr name="Licht Roze">
      <a:srgbClr val="FADEF0"/>
    </a:custClr>
    <a:custClr name="Licht Lichtblauw">
      <a:srgbClr val="DDEFF8"/>
    </a:custClr>
    <a:custClr name="Licht Mintgroen">
      <a:srgbClr val="D6F1E9"/>
    </a:custClr>
    <a:custClr name="Grijs 4">
      <a:srgbClr val="B4B4B4"/>
    </a:custClr>
    <a:custClr name="Grijs 3">
      <a:srgbClr val="CCCCCC"/>
    </a:custClr>
    <a:custClr name="Grijs 2">
      <a:srgbClr val="E6E6E6"/>
    </a:custClr>
  </a:custClrLst>
  <a:extLst>
    <a:ext uri="{05A4C25C-085E-4340-85A3-A5531E510DB2}">
      <thm15:themeFamily xmlns:thm15="http://schemas.microsoft.com/office/thememl/2012/main" name="RIJK PPT_RIVM- final versie_format_docgen  -  Alleen-lezen" id="{51EB010B-5F44-4104-9502-ED66FD5B2186}" vid="{792B163A-032B-4717-A9BB-FF90A839D9E4}"/>
    </a:ext>
  </a:extLst>
</a:theme>
</file>

<file path=ppt/theme/theme3.xml><?xml version="1.0" encoding="utf-8"?>
<a:theme xmlns:a="http://schemas.openxmlformats.org/drawingml/2006/main" name="Rijkshuisstijl Hemelblauw">
  <a:themeElements>
    <a:clrScheme name="Aangepast 3">
      <a:dk1>
        <a:srgbClr val="000000"/>
      </a:dk1>
      <a:lt1>
        <a:srgbClr val="FFFFFF"/>
      </a:lt1>
      <a:dk2>
        <a:srgbClr val="007BC7"/>
      </a:dk2>
      <a:lt2>
        <a:srgbClr val="D9EBF6"/>
      </a:lt2>
      <a:accent1>
        <a:srgbClr val="42145F"/>
      </a:accent1>
      <a:accent2>
        <a:srgbClr val="38870D"/>
      </a:accent2>
      <a:accent3>
        <a:srgbClr val="00689A"/>
      </a:accent3>
      <a:accent4>
        <a:srgbClr val="F9E11E"/>
      </a:accent4>
      <a:accent5>
        <a:srgbClr val="275837"/>
      </a:accent5>
      <a:accent6>
        <a:srgbClr val="94700A"/>
      </a:accent6>
      <a:hlink>
        <a:srgbClr val="017BC6"/>
      </a:hlink>
      <a:folHlink>
        <a:srgbClr val="B2D6EE"/>
      </a:folHlink>
    </a:clrScheme>
    <a:fontScheme name="Rijkshuisstijl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custClrLst>
    <a:custClr name="Paars">
      <a:srgbClr val="42145F"/>
    </a:custClr>
    <a:custClr name="Donkerblauw">
      <a:srgbClr val="01689B"/>
    </a:custClr>
    <a:custClr name="Hemelblauw">
      <a:srgbClr val="007BC7"/>
    </a:custClr>
    <a:custClr name="Violet">
      <a:srgbClr val="A90061"/>
    </a:custClr>
    <a:custClr name="Robijnrood">
      <a:srgbClr val="CA005D"/>
    </a:custClr>
    <a:custClr name="Rood">
      <a:srgbClr val="D52B1E"/>
    </a:custClr>
    <a:custClr name="Donkergroen">
      <a:srgbClr val="275937"/>
    </a:custClr>
    <a:custClr name="Groen">
      <a:srgbClr val="39870C"/>
    </a:custClr>
    <a:custClr name="Mosgroen">
      <a:srgbClr val="777C00"/>
    </a:custClr>
    <a:custClr name="Donkerbruin">
      <a:srgbClr val="673327"/>
    </a:custClr>
    <a:custClr name="Licht Paars">
      <a:srgbClr val="C6B8CF"/>
    </a:custClr>
    <a:custClr name="Licht Donkerblauw">
      <a:srgbClr val="CCE0F1"/>
    </a:custClr>
    <a:custClr name="Licht Hemelblauw">
      <a:srgbClr val="DDEFF8"/>
    </a:custClr>
    <a:custClr name="Licht Violet">
      <a:srgbClr val="E5B2CF"/>
    </a:custClr>
    <a:custClr name="Licht Robijnrood">
      <a:srgbClr val="EFB2CE"/>
    </a:custClr>
    <a:custClr name="Licht Rood">
      <a:srgbClr val="F2BFBB"/>
    </a:custClr>
    <a:custClr name="Licht Donkergroen">
      <a:srgbClr val="BECDC3"/>
    </a:custClr>
    <a:custClr name="Licht Groen">
      <a:srgbClr val="C3DBB6"/>
    </a:custClr>
    <a:custClr name="Licht Mosgroen">
      <a:srgbClr val="D6D7B2"/>
    </a:custClr>
    <a:custClr name="Licht Donkerbruin">
      <a:srgbClr val="D1C1BE"/>
    </a:custClr>
    <a:custClr name="Bruin">
      <a:srgbClr val="94710A"/>
    </a:custClr>
    <a:custClr name="Geel">
      <a:srgbClr val="F9E11E"/>
    </a:custClr>
    <a:custClr name="Donkergeel">
      <a:srgbClr val="FFB612"/>
    </a:custClr>
    <a:custClr name="Oranje">
      <a:srgbClr val="E17000"/>
    </a:custClr>
    <a:custClr name="Roze">
      <a:srgbClr val="F092CD"/>
    </a:custClr>
    <a:custClr name="Lichtblauw">
      <a:srgbClr val="8FCAE7"/>
    </a:custClr>
    <a:custClr name="Mintgroen">
      <a:srgbClr val="76D2B6"/>
    </a:custClr>
    <a:custClr name="Grijs 7">
      <a:srgbClr val="535353"/>
    </a:custClr>
    <a:custClr name="Grijs 6">
      <a:srgbClr val="696969"/>
    </a:custClr>
    <a:custClr name="Grijs 5">
      <a:srgbClr val="999999"/>
    </a:custClr>
    <a:custClr name="Licht Bruin">
      <a:srgbClr val="DFD4B5"/>
    </a:custClr>
    <a:custClr name="Licht Geel">
      <a:srgbClr val="FDF6BB"/>
    </a:custClr>
    <a:custClr name="Licht Donkergeel">
      <a:srgbClr val="FFE9B7"/>
    </a:custClr>
    <a:custClr name="Licht Oranje">
      <a:srgbClr val="F6D4B2"/>
    </a:custClr>
    <a:custClr name="Licht Roze">
      <a:srgbClr val="FADEF0"/>
    </a:custClr>
    <a:custClr name="Licht Lichtblauw">
      <a:srgbClr val="DDEFF8"/>
    </a:custClr>
    <a:custClr name="Licht Mintgroen">
      <a:srgbClr val="D6F1E9"/>
    </a:custClr>
    <a:custClr name="Grijs 4">
      <a:srgbClr val="B4B4B4"/>
    </a:custClr>
    <a:custClr name="Grijs 3">
      <a:srgbClr val="CCCCCC"/>
    </a:custClr>
    <a:custClr name="Grijs 2">
      <a:srgbClr val="E6E6E6"/>
    </a:custClr>
  </a:custClrLst>
  <a:extLst>
    <a:ext uri="{05A4C25C-085E-4340-85A3-A5531E510DB2}">
      <thm15:themeFamily xmlns:thm15="http://schemas.microsoft.com/office/thememl/2012/main" name="RIJK PPT_RIVM- final versie_format_docgen  -  Alleen-lezen" id="{51EB010B-5F44-4104-9502-ED66FD5B2186}" vid="{7EF8BB1F-16D7-477D-82D4-B4B75F0A769E}"/>
    </a:ext>
  </a:extLst>
</a:theme>
</file>

<file path=ppt/theme/theme4.xml><?xml version="1.0" encoding="utf-8"?>
<a:theme xmlns:a="http://schemas.openxmlformats.org/drawingml/2006/main" name="Rijkshuisstijl Bruin">
  <a:themeElements>
    <a:clrScheme name="Rijks Bruin 1">
      <a:dk1>
        <a:srgbClr val="000000"/>
      </a:dk1>
      <a:lt1>
        <a:srgbClr val="FFFFFF"/>
      </a:lt1>
      <a:dk2>
        <a:srgbClr val="94700A"/>
      </a:dk2>
      <a:lt2>
        <a:srgbClr val="EFEADA"/>
      </a:lt2>
      <a:accent1>
        <a:srgbClr val="42145F"/>
      </a:accent1>
      <a:accent2>
        <a:srgbClr val="F9E11E"/>
      </a:accent2>
      <a:accent3>
        <a:srgbClr val="38870D"/>
      </a:accent3>
      <a:accent4>
        <a:srgbClr val="D52A1C"/>
      </a:accent4>
      <a:accent5>
        <a:srgbClr val="017BC6"/>
      </a:accent5>
      <a:accent6>
        <a:srgbClr val="E17000"/>
      </a:accent6>
      <a:hlink>
        <a:srgbClr val="94700A"/>
      </a:hlink>
      <a:folHlink>
        <a:srgbClr val="DFD4B4"/>
      </a:folHlink>
    </a:clrScheme>
    <a:fontScheme name="Rijkshuisstijl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custClrLst>
    <a:custClr name="Paars">
      <a:srgbClr val="42145F"/>
    </a:custClr>
    <a:custClr name="Donkerblauw">
      <a:srgbClr val="01689B"/>
    </a:custClr>
    <a:custClr name="Hemelblauw">
      <a:srgbClr val="007BC7"/>
    </a:custClr>
    <a:custClr name="Violet">
      <a:srgbClr val="A90061"/>
    </a:custClr>
    <a:custClr name="Robijnrood">
      <a:srgbClr val="CA005D"/>
    </a:custClr>
    <a:custClr name="Rood">
      <a:srgbClr val="D52B1E"/>
    </a:custClr>
    <a:custClr name="Donkergroen">
      <a:srgbClr val="275937"/>
    </a:custClr>
    <a:custClr name="Groen">
      <a:srgbClr val="39870C"/>
    </a:custClr>
    <a:custClr name="Mosgroen">
      <a:srgbClr val="777C00"/>
    </a:custClr>
    <a:custClr name="Donkerbruin">
      <a:srgbClr val="673327"/>
    </a:custClr>
    <a:custClr name="Licht Paars">
      <a:srgbClr val="C6B8CF"/>
    </a:custClr>
    <a:custClr name="Licht Donkerblauw">
      <a:srgbClr val="CCE0F1"/>
    </a:custClr>
    <a:custClr name="Licht Hemelblauw">
      <a:srgbClr val="DDEFF8"/>
    </a:custClr>
    <a:custClr name="Licht Violet">
      <a:srgbClr val="E5B2CF"/>
    </a:custClr>
    <a:custClr name="Licht Robijnrood">
      <a:srgbClr val="EFB2CE"/>
    </a:custClr>
    <a:custClr name="Licht Rood">
      <a:srgbClr val="F2BFBB"/>
    </a:custClr>
    <a:custClr name="Licht Donkergroen">
      <a:srgbClr val="BECDC3"/>
    </a:custClr>
    <a:custClr name="Licht Groen">
      <a:srgbClr val="C3DBB6"/>
    </a:custClr>
    <a:custClr name="Licht Mosgroen">
      <a:srgbClr val="D6D7B2"/>
    </a:custClr>
    <a:custClr name="Licht Donkerbruin">
      <a:srgbClr val="D1C1BE"/>
    </a:custClr>
    <a:custClr name="Bruin">
      <a:srgbClr val="94710A"/>
    </a:custClr>
    <a:custClr name="Geel">
      <a:srgbClr val="F9E11E"/>
    </a:custClr>
    <a:custClr name="Donkergeel">
      <a:srgbClr val="FFB612"/>
    </a:custClr>
    <a:custClr name="Oranje">
      <a:srgbClr val="E17000"/>
    </a:custClr>
    <a:custClr name="Roze">
      <a:srgbClr val="F092CD"/>
    </a:custClr>
    <a:custClr name="Lichtblauw">
      <a:srgbClr val="8FCAE7"/>
    </a:custClr>
    <a:custClr name="Mintgroen">
      <a:srgbClr val="76D2B6"/>
    </a:custClr>
    <a:custClr name="Grijs 7">
      <a:srgbClr val="535353"/>
    </a:custClr>
    <a:custClr name="Grijs 6">
      <a:srgbClr val="696969"/>
    </a:custClr>
    <a:custClr name="Grijs 5">
      <a:srgbClr val="999999"/>
    </a:custClr>
    <a:custClr name="Licht Bruin">
      <a:srgbClr val="DFD4B5"/>
    </a:custClr>
    <a:custClr name="Licht Geel">
      <a:srgbClr val="FDF6BB"/>
    </a:custClr>
    <a:custClr name="Licht Donkergeel">
      <a:srgbClr val="FFE9B7"/>
    </a:custClr>
    <a:custClr name="Licht Oranje">
      <a:srgbClr val="F6D4B2"/>
    </a:custClr>
    <a:custClr name="Licht Roze">
      <a:srgbClr val="FADEF0"/>
    </a:custClr>
    <a:custClr name="Licht Lichtblauw">
      <a:srgbClr val="DDEFF8"/>
    </a:custClr>
    <a:custClr name="Licht Mintgroen">
      <a:srgbClr val="D6F1E9"/>
    </a:custClr>
    <a:custClr name="Grijs 4">
      <a:srgbClr val="B4B4B4"/>
    </a:custClr>
    <a:custClr name="Grijs 3">
      <a:srgbClr val="CCCCCC"/>
    </a:custClr>
    <a:custClr name="Grijs 2">
      <a:srgbClr val="E6E6E6"/>
    </a:custClr>
  </a:custClrLst>
  <a:extLst>
    <a:ext uri="{05A4C25C-085E-4340-85A3-A5531E510DB2}">
      <thm15:themeFamily xmlns:thm15="http://schemas.microsoft.com/office/thememl/2012/main" name="RIJK PPT_RIVM- final versie_format_docgen  -  Alleen-lezen" id="{51EB010B-5F44-4104-9502-ED66FD5B2186}" vid="{B2ADCE66-0746-4298-9DB5-8E18C787113E}"/>
    </a:ext>
  </a:extLst>
</a:theme>
</file>

<file path=ppt/theme/theme5.xml><?xml version="1.0" encoding="utf-8"?>
<a:theme xmlns:a="http://schemas.openxmlformats.org/drawingml/2006/main" name="Rijkshuisstijl Donkerbruin">
  <a:themeElements>
    <a:clrScheme name="Rijks Donker Bruin">
      <a:dk1>
        <a:srgbClr val="000000"/>
      </a:dk1>
      <a:lt1>
        <a:srgbClr val="FFFFFF"/>
      </a:lt1>
      <a:dk2>
        <a:srgbClr val="663227"/>
      </a:dk2>
      <a:lt2>
        <a:srgbClr val="E7E1DE"/>
      </a:lt2>
      <a:accent1>
        <a:srgbClr val="A90061"/>
      </a:accent1>
      <a:accent2>
        <a:srgbClr val="D52A1C"/>
      </a:accent2>
      <a:accent3>
        <a:srgbClr val="FFB612"/>
      </a:accent3>
      <a:accent4>
        <a:srgbClr val="017BC6"/>
      </a:accent4>
      <a:accent5>
        <a:srgbClr val="38870D"/>
      </a:accent5>
      <a:accent6>
        <a:srgbClr val="F9E11E"/>
      </a:accent6>
      <a:hlink>
        <a:srgbClr val="663227"/>
      </a:hlink>
      <a:folHlink>
        <a:srgbClr val="D1C1BD"/>
      </a:folHlink>
    </a:clrScheme>
    <a:fontScheme name="Rijkshuisstijl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custClrLst>
    <a:custClr name="Paars">
      <a:srgbClr val="42145F"/>
    </a:custClr>
    <a:custClr name="Donkerblauw">
      <a:srgbClr val="01689B"/>
    </a:custClr>
    <a:custClr name="Hemelblauw">
      <a:srgbClr val="007BC7"/>
    </a:custClr>
    <a:custClr name="Violet">
      <a:srgbClr val="A90061"/>
    </a:custClr>
    <a:custClr name="Robijnrood">
      <a:srgbClr val="CA005D"/>
    </a:custClr>
    <a:custClr name="Rood">
      <a:srgbClr val="D52B1E"/>
    </a:custClr>
    <a:custClr name="Donkergroen">
      <a:srgbClr val="275937"/>
    </a:custClr>
    <a:custClr name="Groen">
      <a:srgbClr val="39870C"/>
    </a:custClr>
    <a:custClr name="Mosgroen">
      <a:srgbClr val="777C00"/>
    </a:custClr>
    <a:custClr name="Donkerbruin">
      <a:srgbClr val="673327"/>
    </a:custClr>
    <a:custClr name="Licht Paars">
      <a:srgbClr val="C6B8CF"/>
    </a:custClr>
    <a:custClr name="Licht Donkerblauw">
      <a:srgbClr val="CCE0F1"/>
    </a:custClr>
    <a:custClr name="Licht Hemelblauw">
      <a:srgbClr val="DDEFF8"/>
    </a:custClr>
    <a:custClr name="Licht Violet">
      <a:srgbClr val="E5B2CF"/>
    </a:custClr>
    <a:custClr name="Licht Robijnrood">
      <a:srgbClr val="EFB2CE"/>
    </a:custClr>
    <a:custClr name="Licht Rood">
      <a:srgbClr val="F2BFBB"/>
    </a:custClr>
    <a:custClr name="Licht Donkergroen">
      <a:srgbClr val="BECDC3"/>
    </a:custClr>
    <a:custClr name="Licht Groen">
      <a:srgbClr val="C3DBB6"/>
    </a:custClr>
    <a:custClr name="Licht Mosgroen">
      <a:srgbClr val="D6D7B2"/>
    </a:custClr>
    <a:custClr name="Licht Donkerbruin">
      <a:srgbClr val="D1C1BE"/>
    </a:custClr>
    <a:custClr name="Bruin">
      <a:srgbClr val="94710A"/>
    </a:custClr>
    <a:custClr name="Geel">
      <a:srgbClr val="F9E11E"/>
    </a:custClr>
    <a:custClr name="Donkergeel">
      <a:srgbClr val="FFB612"/>
    </a:custClr>
    <a:custClr name="Oranje">
      <a:srgbClr val="E17000"/>
    </a:custClr>
    <a:custClr name="Roze">
      <a:srgbClr val="F092CD"/>
    </a:custClr>
    <a:custClr name="Lichtblauw">
      <a:srgbClr val="8FCAE7"/>
    </a:custClr>
    <a:custClr name="Mintgroen">
      <a:srgbClr val="76D2B6"/>
    </a:custClr>
    <a:custClr name="Grijs 7">
      <a:srgbClr val="535353"/>
    </a:custClr>
    <a:custClr name="Grijs 6">
      <a:srgbClr val="696969"/>
    </a:custClr>
    <a:custClr name="Grijs 5">
      <a:srgbClr val="999999"/>
    </a:custClr>
    <a:custClr name="Licht Bruin">
      <a:srgbClr val="DFD4B5"/>
    </a:custClr>
    <a:custClr name="Licht Geel">
      <a:srgbClr val="FDF6BB"/>
    </a:custClr>
    <a:custClr name="Licht Donkergeel">
      <a:srgbClr val="FFE9B7"/>
    </a:custClr>
    <a:custClr name="Licht Oranje">
      <a:srgbClr val="F6D4B2"/>
    </a:custClr>
    <a:custClr name="Licht Roze">
      <a:srgbClr val="FADEF0"/>
    </a:custClr>
    <a:custClr name="Licht Lichtblauw">
      <a:srgbClr val="DDEFF8"/>
    </a:custClr>
    <a:custClr name="Licht Mintgroen">
      <a:srgbClr val="D6F1E9"/>
    </a:custClr>
    <a:custClr name="Grijs 4">
      <a:srgbClr val="B4B4B4"/>
    </a:custClr>
    <a:custClr name="Grijs 3">
      <a:srgbClr val="CCCCCC"/>
    </a:custClr>
    <a:custClr name="Grijs 2">
      <a:srgbClr val="E6E6E6"/>
    </a:custClr>
  </a:custClrLst>
  <a:extLst>
    <a:ext uri="{05A4C25C-085E-4340-85A3-A5531E510DB2}">
      <thm15:themeFamily xmlns:thm15="http://schemas.microsoft.com/office/thememl/2012/main" name="RIJK PPT_RIVM- final versie_format_docgen  -  Alleen-lezen" id="{51EB010B-5F44-4104-9502-ED66FD5B2186}" vid="{C74E47B7-AC63-4102-B7DC-C232DC71E0E6}"/>
    </a:ext>
  </a:extLst>
</a:theme>
</file>

<file path=ppt/theme/theme6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06a476fc-4da2-4266-b92b-d5a5bb502c10" xsi:nil="true"/>
    <lcf76f155ced4ddcb4097134ff3c332f xmlns="0c627a17-3e7a-48c2-9103-4946b76fa9bd">
      <Terms xmlns="http://schemas.microsoft.com/office/infopath/2007/PartnerControls"/>
    </lcf76f155ced4ddcb4097134ff3c332f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99AA59E260AB949968A322E631C525F" ma:contentTypeVersion="10" ma:contentTypeDescription="Een nieuw document maken." ma:contentTypeScope="" ma:versionID="9d7224a035619b878f6637a264b2de4e">
  <xsd:schema xmlns:xsd="http://www.w3.org/2001/XMLSchema" xmlns:xs="http://www.w3.org/2001/XMLSchema" xmlns:p="http://schemas.microsoft.com/office/2006/metadata/properties" xmlns:ns2="0c627a17-3e7a-48c2-9103-4946b76fa9bd" xmlns:ns3="06a476fc-4da2-4266-b92b-d5a5bb502c10" targetNamespace="http://schemas.microsoft.com/office/2006/metadata/properties" ma:root="true" ma:fieldsID="42a084c186a7beffdd62d1ab8f4e86ad" ns2:_="" ns3:_="">
    <xsd:import namespace="0c627a17-3e7a-48c2-9103-4946b76fa9bd"/>
    <xsd:import namespace="06a476fc-4da2-4266-b92b-d5a5bb502c1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c627a17-3e7a-48c2-9103-4946b76fa9b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6" nillable="true" ma:taxonomy="true" ma:internalName="lcf76f155ced4ddcb4097134ff3c332f" ma:taxonomyFieldName="MediaServiceImageTags" ma:displayName="Afbeeldingtags" ma:readOnly="false" ma:fieldId="{5cf76f15-5ced-4ddc-b409-7134ff3c332f}" ma:taxonomyMulti="true" ma:sspId="9f1f8003-3544-4801-a0bb-558fc8ffc21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6a476fc-4da2-4266-b92b-d5a5bb502c10" elementFormDefault="qualified">
    <xsd:import namespace="http://schemas.microsoft.com/office/2006/documentManagement/types"/>
    <xsd:import namespace="http://schemas.microsoft.com/office/infopath/2007/PartnerControls"/>
    <xsd:element name="TaxCatchAll" ma:index="17" nillable="true" ma:displayName="Taxonomy Catch All Column" ma:hidden="true" ma:list="{8033886d-43af-49ee-8f14-9020db1af956}" ma:internalName="TaxCatchAll" ma:showField="CatchAllData" ma:web="06a476fc-4da2-4266-b92b-d5a5bb502c1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F0B0092C-5AE1-4345-876E-ADC3BBDA4E8C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F66B720B-A6F4-49A8-9556-6386C4FF9D7F}">
  <ds:schemaRefs>
    <ds:schemaRef ds:uri="0c627a17-3e7a-48c2-9103-4946b76fa9bd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  <ds:schemaRef ds:uri="06a476fc-4da2-4266-b92b-d5a5bb502c10"/>
  </ds:schemaRefs>
</ds:datastoreItem>
</file>

<file path=customXml/itemProps3.xml><?xml version="1.0" encoding="utf-8"?>
<ds:datastoreItem xmlns:ds="http://schemas.openxmlformats.org/officeDocument/2006/customXml" ds:itemID="{40FE7C23-5FA1-48FF-ADBF-3A8D08A741B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c627a17-3e7a-48c2-9103-4946b76fa9bd"/>
    <ds:schemaRef ds:uri="06a476fc-4da2-4266-b92b-d5a5bb502c1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>
  <clbl:label id="{b4bf6224-2c81-4ea6-976b-a3e2a0d992db}" enabled="1" method="Standard" siteId="{6485e4ee-e92a-48ea-83c4-0d404781e21f}" removed="0"/>
  <clbl:label id="{cd8466c6-d7ce-410a-be13-33e40185fdab}" enabled="0" method="" siteId="{cd8466c6-d7ce-410a-be13-33e40185fdab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Powerpoint sjabloon Nederlands (6)</Template>
  <Application>Microsoft Office PowerPoint</Application>
  <PresentationFormat>Widescreen</PresentationFormat>
  <Slides>5</Slides>
  <Notes>0</Notes>
  <HiddenSlides>0</HiddenSlides>
  <ScaleCrop>false</ScaleCrop>
  <HeadingPairs>
    <vt:vector size="4" baseType="variant">
      <vt:variant>
        <vt:lpstr>Theme</vt:lpstr>
      </vt:variant>
      <vt:variant>
        <vt:i4>5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Rijkshuisstijl Robijnrood</vt:lpstr>
      <vt:lpstr>Rijkshuisstijl Rood</vt:lpstr>
      <vt:lpstr>Rijkshuisstijl Hemelblauw</vt:lpstr>
      <vt:lpstr>Rijkshuisstijl Bruin</vt:lpstr>
      <vt:lpstr>Rijkshuisstijl Donkerbruin</vt:lpstr>
      <vt:lpstr>Week van de zoönosen</vt:lpstr>
      <vt:lpstr>Over de week vd zoönosen</vt:lpstr>
      <vt:lpstr>Wat gaan we doen?</vt:lpstr>
      <vt:lpstr>Vaste elementen in  Social media-posts   </vt:lpstr>
      <vt:lpstr>En...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Startbijeenkomst Communicatienetwerk Zoonosengeletterdheid</dc:title>
  <dc:creator>Bram Litjens</dc:creator>
  <cp:revision>4</cp:revision>
  <dcterms:created xsi:type="dcterms:W3CDTF">2025-11-04T11:36:56Z</dcterms:created>
  <dcterms:modified xsi:type="dcterms:W3CDTF">2026-06-24T07:53:16Z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0x010100299AA59E260AB949968A322E631C525F</vt:lpwstr>
  </property>
  <property fmtid="{D5CDD505-2E9C-101B-9397-08002B2CF9AE}" pid="3" name="MediaServiceImageTags">
    <vt:lpwstr/>
  </property>
  <property fmtid="{D5CDD505-2E9C-101B-9397-08002B2CF9AE}" pid="4" name="Order">
    <vt:r8>104600</vt:r8>
  </property>
  <property fmtid="{D5CDD505-2E9C-101B-9397-08002B2CF9AE}" pid="5" name="xd_Signature">
    <vt:bool>false</vt:bool>
  </property>
  <property fmtid="{D5CDD505-2E9C-101B-9397-08002B2CF9AE}" pid="6" name="xd_ProgID">
    <vt:lpwstr/>
  </property>
  <property fmtid="{D5CDD505-2E9C-101B-9397-08002B2CF9AE}" pid="7" name="TriggerFlowInfo">
    <vt:lpwstr/>
  </property>
  <property fmtid="{D5CDD505-2E9C-101B-9397-08002B2CF9AE}" pid="8" name="ComplianceAssetId">
    <vt:lpwstr/>
  </property>
  <property fmtid="{D5CDD505-2E9C-101B-9397-08002B2CF9AE}" pid="9" name="TemplateUrl">
    <vt:lpwstr/>
  </property>
  <property fmtid="{D5CDD505-2E9C-101B-9397-08002B2CF9AE}" pid="10" name="_ExtendedDescription">
    <vt:lpwstr/>
  </property>
</Properties>
</file>